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  <p:sldMasterId id="2147483720" r:id="rId2"/>
    <p:sldMasterId id="2147483660" r:id="rId3"/>
    <p:sldMasterId id="2147483672" r:id="rId4"/>
    <p:sldMasterId id="2147483684" r:id="rId5"/>
    <p:sldMasterId id="2147483696" r:id="rId6"/>
    <p:sldMasterId id="2147483708" r:id="rId7"/>
  </p:sldMasterIdLst>
  <p:notesMasterIdLst>
    <p:notesMasterId r:id="rId28"/>
  </p:notesMasterIdLst>
  <p:sldIdLst>
    <p:sldId id="308" r:id="rId8"/>
    <p:sldId id="635" r:id="rId9"/>
    <p:sldId id="630" r:id="rId10"/>
    <p:sldId id="639" r:id="rId11"/>
    <p:sldId id="640" r:id="rId12"/>
    <p:sldId id="644" r:id="rId13"/>
    <p:sldId id="641" r:id="rId14"/>
    <p:sldId id="646" r:id="rId15"/>
    <p:sldId id="655" r:id="rId16"/>
    <p:sldId id="647" r:id="rId17"/>
    <p:sldId id="654" r:id="rId18"/>
    <p:sldId id="670" r:id="rId19"/>
    <p:sldId id="675" r:id="rId20"/>
    <p:sldId id="676" r:id="rId21"/>
    <p:sldId id="677" r:id="rId22"/>
    <p:sldId id="673" r:id="rId23"/>
    <p:sldId id="672" r:id="rId24"/>
    <p:sldId id="671" r:id="rId25"/>
    <p:sldId id="328" r:id="rId26"/>
    <p:sldId id="325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D575B9E-CBD8-4E04-9573-0B073E3C0FB4}">
          <p14:sldIdLst>
            <p14:sldId id="308"/>
            <p14:sldId id="635"/>
            <p14:sldId id="630"/>
            <p14:sldId id="639"/>
            <p14:sldId id="640"/>
            <p14:sldId id="644"/>
            <p14:sldId id="641"/>
            <p14:sldId id="646"/>
            <p14:sldId id="655"/>
          </p14:sldIdLst>
        </p14:section>
        <p14:section name="未命名的章節" id="{1CF5F202-F743-48D8-9618-DB0BC5113713}">
          <p14:sldIdLst>
            <p14:sldId id="647"/>
            <p14:sldId id="654"/>
            <p14:sldId id="670"/>
            <p14:sldId id="675"/>
            <p14:sldId id="676"/>
            <p14:sldId id="677"/>
            <p14:sldId id="673"/>
            <p14:sldId id="672"/>
            <p14:sldId id="671"/>
            <p14:sldId id="328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0000FF"/>
    <a:srgbClr val="FE2B01"/>
    <a:srgbClr val="3333FF"/>
    <a:srgbClr val="003399"/>
    <a:srgbClr val="4A1F6C"/>
    <a:srgbClr val="B9B9B9"/>
    <a:srgbClr val="3366CC"/>
    <a:srgbClr val="0033CC"/>
    <a:srgbClr val="562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DC8A9-A177-4337-BFAD-AE27F56D6A89}" v="15" dt="2019-07-03T08:28:10.519"/>
  </p1510:revLst>
</p1510:revInfo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86"/>
  </p:normalViewPr>
  <p:slideViewPr>
    <p:cSldViewPr snapToGrid="0">
      <p:cViewPr varScale="1">
        <p:scale>
          <a:sx n="109" d="100"/>
          <a:sy n="109" d="100"/>
        </p:scale>
        <p:origin x="1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Wang" userId="9a19b907f2eac6d4" providerId="LiveId" clId="{6F0DC8A9-A177-4337-BFAD-AE27F56D6A89}"/>
    <pc:docChg chg="custSel addSld delSld modSld sldOrd">
      <pc:chgData name="Steven Wang" userId="9a19b907f2eac6d4" providerId="LiveId" clId="{6F0DC8A9-A177-4337-BFAD-AE27F56D6A89}" dt="2019-07-03T08:28:10.519" v="20"/>
      <pc:docMkLst>
        <pc:docMk/>
      </pc:docMkLst>
      <pc:sldChg chg="add">
        <pc:chgData name="Steven Wang" userId="9a19b907f2eac6d4" providerId="LiveId" clId="{6F0DC8A9-A177-4337-BFAD-AE27F56D6A89}" dt="2019-07-03T08:24:14.965" v="17"/>
        <pc:sldMkLst>
          <pc:docMk/>
          <pc:sldMk cId="3066581643" sldId="314"/>
        </pc:sldMkLst>
      </pc:sldChg>
      <pc:sldChg chg="ord">
        <pc:chgData name="Steven Wang" userId="9a19b907f2eac6d4" providerId="LiveId" clId="{6F0DC8A9-A177-4337-BFAD-AE27F56D6A89}" dt="2019-07-03T07:44:36.724" v="0"/>
        <pc:sldMkLst>
          <pc:docMk/>
          <pc:sldMk cId="3256817314" sldId="325"/>
        </pc:sldMkLst>
      </pc:sldChg>
      <pc:sldChg chg="add">
        <pc:chgData name="Steven Wang" userId="9a19b907f2eac6d4" providerId="LiveId" clId="{6F0DC8A9-A177-4337-BFAD-AE27F56D6A89}" dt="2019-07-03T08:21:11.686" v="12"/>
        <pc:sldMkLst>
          <pc:docMk/>
          <pc:sldMk cId="3787992058" sldId="326"/>
        </pc:sldMkLst>
      </pc:sldChg>
      <pc:sldChg chg="add">
        <pc:chgData name="Steven Wang" userId="9a19b907f2eac6d4" providerId="LiveId" clId="{6F0DC8A9-A177-4337-BFAD-AE27F56D6A89}" dt="2019-07-03T08:21:11.686" v="12"/>
        <pc:sldMkLst>
          <pc:docMk/>
          <pc:sldMk cId="3620232416" sldId="328"/>
        </pc:sldMkLst>
      </pc:sldChg>
      <pc:sldChg chg="add ord">
        <pc:chgData name="Steven Wang" userId="9a19b907f2eac6d4" providerId="LiveId" clId="{6F0DC8A9-A177-4337-BFAD-AE27F56D6A89}" dt="2019-07-03T08:21:48.685" v="15"/>
        <pc:sldMkLst>
          <pc:docMk/>
          <pc:sldMk cId="4076573284" sldId="330"/>
        </pc:sldMkLst>
      </pc:sldChg>
      <pc:sldChg chg="add">
        <pc:chgData name="Steven Wang" userId="9a19b907f2eac6d4" providerId="LiveId" clId="{6F0DC8A9-A177-4337-BFAD-AE27F56D6A89}" dt="2019-07-03T08:21:32.715" v="14"/>
        <pc:sldMkLst>
          <pc:docMk/>
          <pc:sldMk cId="584939457" sldId="334"/>
        </pc:sldMkLst>
      </pc:sldChg>
      <pc:sldChg chg="delSp">
        <pc:chgData name="Steven Wang" userId="9a19b907f2eac6d4" providerId="LiveId" clId="{6F0DC8A9-A177-4337-BFAD-AE27F56D6A89}" dt="2019-07-03T08:11:18.825" v="2" actId="478"/>
        <pc:sldMkLst>
          <pc:docMk/>
          <pc:sldMk cId="3255797449" sldId="343"/>
        </pc:sldMkLst>
        <pc:spChg chg="del">
          <ac:chgData name="Steven Wang" userId="9a19b907f2eac6d4" providerId="LiveId" clId="{6F0DC8A9-A177-4337-BFAD-AE27F56D6A89}" dt="2019-07-03T08:11:18.825" v="2" actId="478"/>
          <ac:spMkLst>
            <pc:docMk/>
            <pc:sldMk cId="3255797449" sldId="343"/>
            <ac:spMk id="6" creationId="{00000000-0000-0000-0000-000000000000}"/>
          </ac:spMkLst>
        </pc:spChg>
      </pc:sldChg>
      <pc:sldChg chg="delSp">
        <pc:chgData name="Steven Wang" userId="9a19b907f2eac6d4" providerId="LiveId" clId="{6F0DC8A9-A177-4337-BFAD-AE27F56D6A89}" dt="2019-07-03T07:45:03.039" v="1" actId="478"/>
        <pc:sldMkLst>
          <pc:docMk/>
          <pc:sldMk cId="2036164268" sldId="344"/>
        </pc:sldMkLst>
        <pc:spChg chg="del">
          <ac:chgData name="Steven Wang" userId="9a19b907f2eac6d4" providerId="LiveId" clId="{6F0DC8A9-A177-4337-BFAD-AE27F56D6A89}" dt="2019-07-03T07:45:03.039" v="1" actId="478"/>
          <ac:spMkLst>
            <pc:docMk/>
            <pc:sldMk cId="2036164268" sldId="344"/>
            <ac:spMk id="61" creationId="{00000000-0000-0000-0000-000000000000}"/>
          </ac:spMkLst>
        </pc:spChg>
      </pc:sldChg>
      <pc:sldChg chg="add ord">
        <pc:chgData name="Steven Wang" userId="9a19b907f2eac6d4" providerId="LiveId" clId="{6F0DC8A9-A177-4337-BFAD-AE27F56D6A89}" dt="2019-07-03T08:28:10.519" v="20"/>
        <pc:sldMkLst>
          <pc:docMk/>
          <pc:sldMk cId="1336925600" sldId="346"/>
        </pc:sldMkLst>
      </pc:sldChg>
      <pc:sldChg chg="del">
        <pc:chgData name="Steven Wang" userId="9a19b907f2eac6d4" providerId="LiveId" clId="{6F0DC8A9-A177-4337-BFAD-AE27F56D6A89}" dt="2019-07-03T08:11:45.067" v="5" actId="2696"/>
        <pc:sldMkLst>
          <pc:docMk/>
          <pc:sldMk cId="2973570634" sldId="346"/>
        </pc:sldMkLst>
      </pc:sldChg>
      <pc:sldChg chg="add">
        <pc:chgData name="Steven Wang" userId="9a19b907f2eac6d4" providerId="LiveId" clId="{6F0DC8A9-A177-4337-BFAD-AE27F56D6A89}" dt="2019-07-03T08:11:37.097" v="3"/>
        <pc:sldMkLst>
          <pc:docMk/>
          <pc:sldMk cId="750152957" sldId="502"/>
        </pc:sldMkLst>
      </pc:sldChg>
      <pc:sldChg chg="addSp modSp add">
        <pc:chgData name="Steven Wang" userId="9a19b907f2eac6d4" providerId="LiveId" clId="{6F0DC8A9-A177-4337-BFAD-AE27F56D6A89}" dt="2019-07-03T08:12:17.968" v="11" actId="20577"/>
        <pc:sldMkLst>
          <pc:docMk/>
          <pc:sldMk cId="825847677" sldId="572"/>
        </pc:sldMkLst>
        <pc:spChg chg="add mod">
          <ac:chgData name="Steven Wang" userId="9a19b907f2eac6d4" providerId="LiveId" clId="{6F0DC8A9-A177-4337-BFAD-AE27F56D6A89}" dt="2019-07-03T08:12:17.968" v="11" actId="20577"/>
          <ac:spMkLst>
            <pc:docMk/>
            <pc:sldMk cId="825847677" sldId="572"/>
            <ac:spMk id="2" creationId="{B6AA4EE0-0B6A-4585-B15D-88148754BF1D}"/>
          </ac:spMkLst>
        </pc:spChg>
        <pc:spChg chg="mod">
          <ac:chgData name="Steven Wang" userId="9a19b907f2eac6d4" providerId="LiveId" clId="{6F0DC8A9-A177-4337-BFAD-AE27F56D6A89}" dt="2019-07-03T08:12:15.773" v="9"/>
          <ac:spMkLst>
            <pc:docMk/>
            <pc:sldMk cId="825847677" sldId="572"/>
            <ac:spMk id="4" creationId="{00000000-0000-0000-0000-000000000000}"/>
          </ac:spMkLst>
        </pc:spChg>
        <pc:spChg chg="mod">
          <ac:chgData name="Steven Wang" userId="9a19b907f2eac6d4" providerId="LiveId" clId="{6F0DC8A9-A177-4337-BFAD-AE27F56D6A89}" dt="2019-07-03T08:11:52.827" v="7" actId="14100"/>
          <ac:spMkLst>
            <pc:docMk/>
            <pc:sldMk cId="825847677" sldId="572"/>
            <ac:spMk id="5" creationId="{00000000-0000-0000-0000-000000000000}"/>
          </ac:spMkLst>
        </pc:spChg>
      </pc:sldChg>
      <pc:sldChg chg="add">
        <pc:chgData name="Steven Wang" userId="9a19b907f2eac6d4" providerId="LiveId" clId="{6F0DC8A9-A177-4337-BFAD-AE27F56D6A89}" dt="2019-07-03T08:21:18.642" v="13"/>
        <pc:sldMkLst>
          <pc:docMk/>
          <pc:sldMk cId="2376722305" sldId="574"/>
        </pc:sldMkLst>
      </pc:sldChg>
      <pc:sldChg chg="add">
        <pc:chgData name="Steven Wang" userId="9a19b907f2eac6d4" providerId="LiveId" clId="{6F0DC8A9-A177-4337-BFAD-AE27F56D6A89}" dt="2019-07-03T08:24:23.753" v="19"/>
        <pc:sldMkLst>
          <pc:docMk/>
          <pc:sldMk cId="847679113" sldId="575"/>
        </pc:sldMkLst>
      </pc:sldChg>
      <pc:sldChg chg="add del">
        <pc:chgData name="Steven Wang" userId="9a19b907f2eac6d4" providerId="LiveId" clId="{6F0DC8A9-A177-4337-BFAD-AE27F56D6A89}" dt="2019-07-03T08:24:16.344" v="18" actId="2696"/>
        <pc:sldMkLst>
          <pc:docMk/>
          <pc:sldMk cId="3008248407" sldId="575"/>
        </pc:sldMkLst>
      </pc:sldChg>
    </pc:docChg>
  </pc:docChgLst>
  <pc:docChgLst>
    <pc:chgData name="Steven Wang" userId="9a19b907f2eac6d4" providerId="LiveId" clId="{2C60DBE6-D374-4C4A-8ACA-ED3CB3EAD196}"/>
    <pc:docChg chg="addSld modSld">
      <pc:chgData name="Steven Wang" userId="9a19b907f2eac6d4" providerId="LiveId" clId="{2C60DBE6-D374-4C4A-8ACA-ED3CB3EAD196}" dt="2019-06-05T08:13:38.074" v="0"/>
      <pc:docMkLst>
        <pc:docMk/>
      </pc:docMkLst>
      <pc:sldChg chg="add">
        <pc:chgData name="Steven Wang" userId="9a19b907f2eac6d4" providerId="LiveId" clId="{2C60DBE6-D374-4C4A-8ACA-ED3CB3EAD196}" dt="2019-06-05T08:13:38.074" v="0"/>
        <pc:sldMkLst>
          <pc:docMk/>
          <pc:sldMk cId="513824974" sldId="570"/>
        </pc:sldMkLst>
      </pc:sldChg>
      <pc:sldChg chg="add">
        <pc:chgData name="Steven Wang" userId="9a19b907f2eac6d4" providerId="LiveId" clId="{2C60DBE6-D374-4C4A-8ACA-ED3CB3EAD196}" dt="2019-06-05T08:13:38.074" v="0"/>
        <pc:sldMkLst>
          <pc:docMk/>
          <pc:sldMk cId="2385598445" sldId="57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3D48E-A11D-FA4A-A480-D0D1C8B250CB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7E0D-2C99-454B-875A-EB3007DE44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2264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開場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木蘭花木蘭花</a:t>
            </a:r>
            <a:r>
              <a:rPr kumimoji="1" lang="en-US" altLang="zh-TW" dirty="0" smtClean="0"/>
              <a:t>x21,</a:t>
            </a:r>
            <a:r>
              <a:rPr kumimoji="1" lang="zh-TW" altLang="en-US" dirty="0" smtClean="0"/>
              <a:t>引清兵入關的是誰</a:t>
            </a:r>
            <a:r>
              <a:rPr kumimoji="1" lang="en-US" altLang="zh-TW" dirty="0" smtClean="0"/>
              <a:t>?</a:t>
            </a: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347E0D-2C99-454B-875A-EB3007DE4484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4949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347E0D-2C99-454B-875A-EB3007DE4484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459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1360D7-EF85-1140-BAF2-1B85BA966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05F630-9AD3-0E44-ACAE-54DCF352E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DB2DBB2-795B-D841-9233-16A2C8F0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171926F-6C96-534A-9363-8C9D565F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B18A265-1296-9B47-BADF-4D86BD0B4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927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32A2BF-88B5-D74C-8318-52C25DC06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4CC9938D-DF13-F747-A9E5-F159DAF7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000B2FB-E39A-1A4D-A39F-7D0B57A7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3409E401-4C36-F844-9955-46CD84BE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23A4A15C-4C91-2845-9638-FF7963BC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268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A29835D-56F7-7C4D-9C5E-B3A082FD9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2519141A-B2F4-5A4B-99B6-20F7F6625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C83A3C3-B1EB-F64A-AE9B-925747D5E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7DB9039-655B-4348-A95E-E068EF2D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FFD13E9-0468-AD4F-A91A-BC509BA3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6061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01BDF3-44B1-E148-8A05-E7BFBCFBE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558738-BD58-9B4D-A578-8BE51AC00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BD4677C-E2CF-FC47-9F22-D176EC116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99B86CE-364C-0B48-9021-5320290D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2C3D9AC9-9E61-BB4C-AE5C-F7C60AD1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2196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7BDCE9-2345-5841-95F9-83264CE9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57E046-F5DB-E040-95BA-A2B92BCED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4248542-0B32-254B-8E8D-83DB4F5D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7085B1E-ED43-5147-B0D5-39B2632FB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0DCDC72-E72F-D84C-B171-A5D9837A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6170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5F7A0-BD0E-1749-9FA2-1690A4F2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04A2C9E4-F8BA-854C-92BF-0F08CE5C1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EB9D246-106C-264E-A4CA-E9034050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8DA60CCE-A5A7-744F-A501-5DCA99CA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2762F10-2CA7-7447-A07B-41D657A9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3905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C08BE0-A57B-C543-9BBE-FB688E542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8D077-C782-7543-93B8-7AA7BFF60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94B34A7-1FDB-5C47-9A06-9B734390D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AD10AA8-93A7-1647-8BF9-540080A4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F0235EA2-0AA1-874D-A781-5669D6AB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A210164D-885E-B247-B382-FD3BBE86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3276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8A2E48-1356-324D-BF2F-7D6593991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1DEB723A-137C-6942-82E2-1E6DBE210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C7039F-8C40-3743-834C-02B77E2CD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F8B1FB3C-E9D3-764A-B7B3-AC8AA82C95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1801FCC-2076-7D44-BB03-46BAE6887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73EF77DA-DD09-4245-B3A0-16A95DFA0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5D13B466-2772-9447-BF18-84BA0BE2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93AAE78F-8E23-254B-B8AB-F93C3C00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1402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9E01C-C491-E84B-9C4D-3AD7AC4C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4F7CD00A-D7E1-664F-9C9F-3170B5BC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F4097A31-899C-7148-8CD8-9583E69D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A5C3AF0-C089-554D-BCBB-66071EDB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3032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0245C14-55E5-8841-AF19-19A0D59F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66F7DEA1-6EDC-A94A-8E1E-53CD1326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2A0B2D24-E869-5D40-87D4-AD79F81B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7985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1F2C1-591A-0F43-A96C-70451223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60C8D8-A835-304E-B5BB-E80579CEA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44E58FFC-DB47-1542-866A-BAEED0B83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42B38F4-7E61-A745-916E-02973C96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958AD0CA-B6B4-C24A-B4CC-2F2861FD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489E7EF0-B63C-2C4D-850A-82C51F15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14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D8E93-4D53-FB47-A13F-CCE95128C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7485E-4BDA-1942-A17B-BD0796F9E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5A4D733-FA85-B943-92C2-36BA17238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915BF6E-3497-7441-A2D5-C2DCC860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6E0C0A1-41B4-7847-98DF-54676E5C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8860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D4BBDD-0E7A-2B4C-90F0-C35C8AEB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7D274E94-BBD2-BA45-9C7A-ACD89BC06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FFFDBB08-5F12-764F-BECF-2166D8316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A717A589-C4D1-FE4C-B8AD-8B3EE9300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A8CD6BDB-8165-674C-8FB7-9CCE237B8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DB21E86-0A5B-324E-869F-A4EBFFD6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7222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C13974-94DE-0442-9086-2F7BBABA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BA25F43D-0724-E043-A91E-4FB138E54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F9A403E-3FF0-EB46-B62B-B41BC567D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055B1200-68AC-174C-9550-791A51ADA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27CAEE0-1574-9041-8B7E-ED5B625C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0121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FAE06C8-89FE-4F48-8370-8753C56BD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AEE7486F-699F-D94C-836C-3E7E66FB21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1A226A3-CF9D-9348-9C37-6FA3F61C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CA66697-53EF-BC4D-A5F7-F16E4D97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4A551C-D0B7-CD4A-A0E9-786A8698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8773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505E1-FE70-3B42-AB09-D2DDC21E3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0B4E4B-DA83-5545-8802-17B4E8A0C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2C6AA7F-5D4F-AB45-87FE-645E3258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AC00D2D-7F5B-9141-B95E-9EECDD23E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F39BE72-C42C-1E41-A450-64EF2276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8050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ED6BE-54AC-F84E-A256-23508947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40CE95-9A41-A64F-A389-F3FBC273D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D82985C-E93F-C84B-8B0C-C3E1456B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F0D0964-9ACF-A745-ACF4-658624A5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D962E789-CB60-2744-9C78-E1CF2AF7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9598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8F1C75-7ECC-C947-AE21-220C0B946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C9216A2B-50DD-624E-BFD3-2454678DB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81D584A-0B9F-9147-9345-AA16EDF1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0C7D6C79-EC3D-3D4E-9D43-91AD626A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FD4BD01-4B08-4941-92C1-AEFC26C3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93465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37AEE5-8C47-5C47-B9BB-46B52B28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9E732B-38EA-A04F-8F96-FF474E447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625A5-C2E9-FE45-BB6F-530D2B7A3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5BD34324-70D3-D147-BEB5-4931F88B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3AAA8451-C62E-2441-A997-E11D54C8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281357D-9189-A447-96DC-FE743A90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75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DCD54-BC09-BF43-8C8C-0B76D658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02AB13DB-F672-6D41-8419-11E10FB25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2180D3-20C7-2440-87D2-E5C7C8E88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4A1485CC-4010-9D49-A5CF-81DED0F6D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AAEAB2-BFAB-D54C-B90B-D8C6A7780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54573004-6F13-7041-B88D-1F21F1360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1676C9E9-D901-5244-A517-F7882C81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42B12E52-F3ED-6F43-967B-27144EB4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8828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74E2D6-55C3-404F-9EFE-F813DA1A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83B2D746-2C47-E544-B1B0-3E39B708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7F2FE66B-4C89-8B49-B345-4175BD16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3D65C3B-6E03-2A4E-B2B1-B6A98689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35994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62706402-C8D0-714A-B37E-D54FB36F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0263A416-52FC-E143-9526-096BE771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2DE48EC-359E-5A45-8FB3-0A46550C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058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82126-A602-2147-B283-1619215E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CD72E34-FE8A-854C-92F9-0FCF943FC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BCB593D-B1D9-3040-80F7-D103A0CB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A5C9A65-9D3A-2042-B5D6-777674C9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8F2017A-FB7C-EB43-80FA-510A5B79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372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B4FE5-DFF0-B141-A13F-2E78A53C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8E567D-A246-7F42-8904-1E07B23C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7B2D6954-6A12-6D43-A8E8-E86477253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3B27E148-2092-604A-A7A4-21F457013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C50502AF-90A5-E342-9C69-6C416635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9F0FB72-AEA3-6C4F-B142-70294314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57272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45D34-56E5-B44F-8916-8FC1F3E2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AD718012-8245-B44B-A701-640C3AC30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1FE21D23-3402-E041-A106-66317A90C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201DDD5-3442-924B-88B8-DE9BCE04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4E404028-0ED8-8148-9459-450F898D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6640508A-3435-1048-8821-E71E266B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2704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843FEA-49E5-F64E-9979-C747664E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D67EC301-FF3C-3C49-8AB8-18B93F5ED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813A40A-DFE0-7342-9465-881E73226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6FA9214-7CF1-5D4E-8EDA-9489E81E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7EE1BEF-3158-8A46-85D1-FA68F8C15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62223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43291E5-24A9-0442-91AC-E2ED1CCC2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3C3E0421-7483-1F46-93AF-180D1AEC5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559BA6A4-5714-9941-BFB2-DF31ED79B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1B1B4ACA-8F43-5F45-8E3E-7F6B2337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C3C9FD4-43F8-554E-9C27-320D9199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8497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KEVIN_~1\AppData\Local\Temp\SNAGHTML134007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29" y="4869160"/>
            <a:ext cx="1984071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D1FA-086A-43D1-89D8-FC334C7513EF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623BE-ED64-4438-B10C-3D11F07BC58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4" descr="C:\Users\KEVIN_~1\AppData\Local\Temp\SNAGHTML61496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3" y="773705"/>
            <a:ext cx="11721913" cy="2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KEVIN_~1\AppData\Local\Temp\SNAGHTML61496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37" y="718758"/>
            <a:ext cx="11508892" cy="2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標題 14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766987" cy="44412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/>
            </a:lvl1pPr>
          </a:lstStyle>
          <a:p>
            <a:pPr fontAlgn="ctr"/>
            <a:r>
              <a:rPr lang="en-US" altLang="zh-TW" sz="3000" b="1" dirty="0"/>
              <a:t>Title</a:t>
            </a:r>
            <a:endParaRPr lang="en-US" altLang="zh-TW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字版面配置區 16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035050"/>
            <a:ext cx="1219200" cy="914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TW" dirty="0"/>
              <a:t>(Word)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18576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8759DB-9D3F-AC4B-9B51-F54C81C9D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8789303-91F2-4B4D-9DA9-90803B470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83E7AD4A-FAE7-9940-B3D5-D1A510F95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A4A7072-D23C-E248-ADA2-C6606935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BD10029-1D17-4041-9EAC-C422B767A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75138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83DA3-9AC7-8C4E-87EF-9BACABDB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350E4B-3FA6-BB46-9480-9B949D3A4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791525D-F37B-6845-B192-E6F57EF62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E9C97CF-DBA3-D648-A4E8-1AEB6F667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A18706B-67D1-0C4C-811C-BFFEDEFF1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18047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40A6E7-8AF4-244E-B8C2-D7375B6E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E5C6DB2-E556-AA43-A0F9-C827226F6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A55197-D9C6-4D4D-BB67-6FDBD511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78C2804A-6F97-3940-8E9D-21DF3B4A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0E4107-0443-FE41-9F50-240B3FFC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9638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277EF-EE3F-C542-85F5-7ADAA9A3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43475E-4D51-F544-B9AE-0E36B375C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CF46D1-184F-1E4C-9FC9-653EE59B6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F2593DF2-D954-594C-B25A-B9D3EDCDA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AF17A1A-31D5-9641-BE00-4F68E6C6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8D7E8B4-4BE5-514B-A9AD-25FD94E7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829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0EEB15-2A71-464A-96E1-47BB12C1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114D673-9999-CC47-BC99-6B4B9008C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C5AA73A-8882-6542-8810-A386D9BE0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A8BF09F9-C93C-9149-8B47-60E547AEF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9430E1D-1BE5-FE4C-84B6-4BF5B4625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9CCE3477-F51A-D449-B2C5-479575CA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1BD3ECAE-8F54-4842-9FBB-179A13DA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EFEA4F50-FD81-F44A-92CA-32C22D8C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8982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777371-CC3C-F749-A5D1-5559A850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A2CBF2-FACD-164C-BBC9-CE05CC0A7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35A7C5-0D8F-B743-AF3B-BEA23B7B6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7D701E8F-DE0F-8F44-BC81-210238A9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A602942-70A2-774E-A9DB-1348B12A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C6E5BACF-84DC-8243-8D4C-9DDBC89D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05878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15041-B403-5947-BE80-90E813A8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7610EA6C-8E36-ED48-BB75-C34C0E09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0F4500D7-24A7-9F40-AC45-7887570C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1C423016-C354-434C-B655-1F327BAF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18910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E1B6D97B-E343-7F42-A6E2-D64DEFAB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074D439F-0855-624D-9B33-9190C841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1E905151-EDF7-354B-A774-45DCCC60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30646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82A11-9544-714C-A9DC-B0E8B6DB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754772-D366-7E41-B696-7AC55E5EB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E743AB94-D7C7-8745-9162-AD7F27B0C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8BEEDC9C-5437-6E45-AB05-212945622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7B24075A-BB39-694C-810A-B3FA4354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35C90E24-12E3-514C-8C65-35F80713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9286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E9D9B-2CBB-C142-ABE0-BF83C9A0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C2CB8AC8-2758-B649-BFC2-25A209B2A6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0F650178-3E59-044B-9C60-0FFF86439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62AB4F0F-34DB-384E-A199-2CEAF893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760BD0F3-0AD4-5641-8E9A-D6BB4F94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1265BC53-154A-384B-BDD2-89F46C47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4974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99E769-F38B-594D-9146-5A7498B5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111A9593-0AB1-2342-BBCC-F200B83E9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AA2194CD-EB2C-6141-941A-2011F667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395FEAE-06D3-6E46-B1C7-AF87234D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71F98B3B-42A2-5443-8401-711ED155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3892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0A947D-1E23-C34D-AE00-72100319D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19563AA6-0634-B24E-8384-412A9F970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5E91291-FA68-A340-97D0-9B618A40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6C2F413-5A63-A647-B0A6-A74937A5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70AB994-D079-A54F-9963-7C4CBFFC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3559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A2AC4D-C5B9-8144-A051-3B09C847E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0FAD36-6C15-8348-A420-9E103F371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1D5EB74-A396-D54F-AD16-B74EF70F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C9A0ACF6-D107-594D-AB86-E64C2B63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316D14B-BE27-9F46-8FD0-9D8B4D9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53183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9E603-BB09-6947-AA2B-130D0959D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E0B51A-65AF-0141-B9B0-4A2B40E8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1CF0217F-7121-7C45-B3DA-42BB773AC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2E2246F-8170-B84E-99BA-57FB7C59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CEB576E2-8A69-5044-8279-4B9E04C3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0960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80452-E312-ED40-BB61-452FC7A2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C8CC405-1C36-D248-A432-CC4CF825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44E7085-8130-9C46-99E8-254D10A2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42969D8-CCD5-A84E-A5F1-8BAE5BFF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E94DD62-52C2-7C46-8941-D0E50A38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01944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4970E8-4ADB-9D41-84DB-83BE0E2C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E77B51-E097-4F49-94E6-3F6F2E7D5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9C8E4A-6B0E-6544-81C1-EE055719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8E0CB7A7-C780-BD4F-B43E-481CDD1A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95DFA031-B5DF-5B49-A539-748E3BCFC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BE69A3E-BB9B-DE41-9D57-B13CC156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100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0A39F-EF27-A542-A854-83BBDD81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E0845A3E-CF22-F94B-ADA9-130D82681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4614ED-95AB-EA4F-A674-D43441581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777E2E04-0365-A642-B044-4FED23260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FB19BF-5277-B149-94C9-F25C5E2C2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94B866F1-0484-B446-B376-585A4C14E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82CF31FE-B556-F544-ABB2-C6EEBF57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658F220-C4DB-844E-BCD2-AE85E54A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72665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0EDB2-61FB-8446-9C46-396423E7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EA621ACC-2C1A-374D-8C1B-70EA103B6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784F4E9-0E66-6343-8966-15ECAB360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9A74F495-76EA-3940-88A0-F76F0BCB6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0B7DBAF-6C61-F741-930B-2A6CFCD05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DC0F990F-C7EF-5047-8430-5C990571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8C329517-FC6B-D84F-BC6B-CAFEF67B8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98307DFA-30DA-F147-8383-8BABFA2D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44730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365F05-865E-0441-AB33-1B86FFB9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A4C7EFC-A6B4-1F46-A8ED-C31DEE24C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5D5980C3-9557-EF4E-830A-E324DFBE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F2033A38-576F-6C48-AADB-DA2AFFE93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94759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1F9222F7-32FA-2D47-A574-8CA4343D7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E66B4C1A-3F7D-1E40-B693-AB921F4D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2D208AA2-FAC5-5D40-AE7E-ADB22612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84393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88E7CA-5750-6344-A8A1-4D699C2F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7EA09E-989A-2A47-8019-47CBFAD11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6BDD8C07-4848-8940-8CE3-119F3F007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5A92169-C75B-364D-B7E9-D351DE8C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81C17EC9-701F-0E49-AE7D-ECFB5450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95F6D37-2A18-DE4C-A725-4BBD7818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2290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F7D9B8-E74F-6F42-BC60-46DE3F88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7FF7FA97-3C2D-254E-9D09-628193FC4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ADDAEAE2-4DA6-DD4B-9474-9D7E9225C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2A2FF4F3-5CA8-5A45-B446-BE9942A7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E57E65E5-E973-8C4A-9DFB-E89499D7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9E2EE1B-1DC7-B348-82FE-F62DA9E5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23537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BF99A-E2C6-BD42-87A1-AF61A638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4738F168-9818-F44A-826C-9A6EB5996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9EC0BEC-DE72-2545-AD15-F0B95442A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29E5D37-563E-724E-B56B-3D37B753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ECCF2E9-E982-B642-AE86-71DEA2B4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5636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9857BF1-EEF9-BF44-9BBA-B1CC4EFC3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679CA415-33C7-934E-A314-10CD7AD44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2AA22E1-611B-7D4A-970C-76385AC06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F85C699-1F32-7B47-8773-1BEC63A0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30C0B97-3811-1443-889B-5F63BED5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80946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8EDB3E-ACEA-8841-8CA4-9AAA28EF3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45E872D-0966-2345-9CE2-DEBC8303E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AA0D0EB-4D40-1D41-A1F8-6DB51FE0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24E3E7D-9011-BF40-BCBB-4AEFA842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D8E5050-9E12-EF49-9822-2C269B7E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4170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4F7D9-75DD-3148-ACF9-BB284D0D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7B1B52-9C50-A649-8317-568BC592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74C9072C-4C63-CB41-BA33-9E835ACFF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F205C87-FE71-BD4C-9079-429A3F71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00671C1A-EEA8-0B4A-8AF0-BDCBCC03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51679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F6424-2EA8-804C-8E3C-1652699D9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9F73586-D208-6A43-B12E-DBDEF7E30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994992E-CDD2-BF44-A8FA-7CD771F0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2B09FF5-6493-D848-8862-5A64828A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7BD5F43-966A-744B-B10F-6A211B707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010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B70DBE-984D-3D42-A0A3-C3E59DA5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4E5CFFD2-6FCD-4549-8CCF-5341F904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85E3C1C3-F8BF-344F-A291-111C1A8D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EDAFB51-9BCD-474D-BC29-516EFEF1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927042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783E5-FE0C-9447-BC24-EF494E15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73C7E2-2684-524D-BC10-D671B99C46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9E3240-D7DF-0F4A-ACF3-FD148C440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E174739D-7156-FB49-AD9F-F0F19E4C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DD4ECF63-8BD0-5F4D-B9C9-8B8C801C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75DD9B47-6021-394C-8B20-B6BB4C10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22873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C66A5-5680-8B4F-A869-C2A8EC16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02F1570-C834-1444-87BD-2AC9A7BEF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AF93AE-9365-314D-9ECD-14E035216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84BBA50E-CECD-B147-B77A-F8B9621D1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C826C0B-AC8A-E34D-9EAA-E3144CDE0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CD8BFDAA-7231-494E-9E57-DD80B45C4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9CA7D43E-A038-E941-A3E5-06BA5223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2DC89598-0E9F-DE43-9D30-74744DDF0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47788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D8771-7F15-DD49-AE17-BBCA6A88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E4BCA902-D0A9-5D44-A3FF-4EA6E74D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40E6D241-281C-6441-B17C-F5D907B23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5397AA4C-6489-7441-92F1-B35CF5D2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27885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95D524DC-3B3F-5A47-ACC6-DAE8341A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5807256B-3BD1-7146-9714-39C2F970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72E5CE4-CF4C-B04A-841B-74AE01DB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97312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8E393A-5817-C64D-8B8F-2D8FA19D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EAEA3C-E7A1-0F4D-9E2D-2D8A9D1F2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5CBB5992-CD73-F34F-80DF-DDBE9D81E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4A456F79-4733-5D45-A415-5EE106CA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51D205ED-14C5-E045-9AA8-A59351AD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E16B8E94-F294-6942-ACEF-3EFE7AEA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31515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372DF3-D994-464D-9FE7-66402DCD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770CA4A8-C374-C741-9538-431A5C979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8C38A6C5-C80E-5D48-8F9B-570EE47D6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259EC831-66E9-E543-B83B-40875815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8EA75EC3-7EB7-D24F-AED8-EBDB181F2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F2D127C4-507E-6144-B7C7-89C5D0CC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35892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979289-FE19-2D42-B7A1-26D818E2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552AECC3-7228-7347-A248-3C3464119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E86DFEB-D397-694A-AF6C-176B4FD5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1161275-D7DC-574F-8A66-FCF1DC13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7694EAA-DC23-E846-93E3-4A989B10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77743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9CEA5B1-DBD5-7941-B6C4-DE1A45C34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3E4BCA3A-7424-9844-B6EE-4BA3FDEE0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3E5F6774-3C24-2C44-8C57-E1FA1D58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200AFA08-D060-534C-8514-9C89666D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D608FCF-B8F0-4041-8AD6-E0109B37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99841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A0AC2-1719-8E46-AEBD-D7684234F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281CCC9-00F2-B540-BB38-A950BCC25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B25D573-7D3A-B040-A61F-8943FAD3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46B2A21-6FB5-4740-846C-9775A115F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54C4363-7D2F-BE47-ADE9-FD4D98EF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14739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3859-E6E2-0F4D-9C8E-04BA9C6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8765F0-81D4-BA47-852B-C034DE668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BD0969E0-817D-BC45-BC98-C4CC75D1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4F00E2D-B6A2-024E-B367-36E4F0703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7A99CAE-176B-F340-941C-2E6297DE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088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5C84D0DC-808E-8148-A7BA-8BCD0954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D0A883E6-EE58-7B40-AEF1-8E784ECD0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643790A3-0F7B-7040-A2AE-10DC668EF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952151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63B3B0-22DB-D843-9DDF-5CEBB96D2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252A4BE-4E92-AF48-B094-01D271A67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6017D39E-5A13-D443-BA28-E806076F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9B142820-E105-6C46-943B-01BC4BCBC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DCFA5C0-A274-BA42-BBA5-1B3440CD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25070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64783A-2CC1-1444-9AD0-659B9E41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74321F-7FC3-444F-9004-080536B8C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894B52-09D4-F644-9C43-C9A64EFC5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0D9FC07C-1B0D-2B4C-8064-66FB4984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F950D83F-5618-B447-B9A4-85E6C78C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6428C168-A405-924B-8499-75DCA3F9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3430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9D4F1F-A41C-5549-B352-8CCCE0D2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D44DE58D-D480-6643-A273-10CA52855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E07F607-D83E-6847-BAB6-04E722004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D1B1CB03-20C9-5A44-AAF0-BF87EA7CA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D5C62A2-2AB4-7342-B75F-B9A92670F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預留位置 6">
            <a:extLst>
              <a:ext uri="{FF2B5EF4-FFF2-40B4-BE49-F238E27FC236}">
                <a16:creationId xmlns:a16="http://schemas.microsoft.com/office/drawing/2014/main" id="{5CC5757D-C7B5-F340-BBE7-81A67E51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8" name="頁尾預留位置 7">
            <a:extLst>
              <a:ext uri="{FF2B5EF4-FFF2-40B4-BE49-F238E27FC236}">
                <a16:creationId xmlns:a16="http://schemas.microsoft.com/office/drawing/2014/main" id="{124E64FA-F572-4B43-ADDB-FE9C5F9D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DAD507CC-FCAA-3745-A661-2BF5F53C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62691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259B9E-11EB-A843-B725-7E4934A81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6AF2997D-4B35-E449-9DD3-93764DD4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191203BB-91F7-9A44-8655-C19D97E7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787F8A7-F61B-864B-B5CA-1AF3FFAB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78393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336FA72A-4ECA-E649-8539-CC0D33B5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7B5494EC-3C8F-8248-A808-0E70C1D3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BA673AA2-2DB5-8B45-A761-F1C781DC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96480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93AF0-2DBC-6D47-9038-DE15E9B4C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C827F7-5EA9-DC49-A49F-21A671A58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FE007B7C-9D3A-3740-B2E3-BEADC643B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B9314C48-CCE1-7B48-A919-BE4F3818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1FD65BDC-CB47-8746-85B7-A751C7F8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80287E07-4683-1849-A33D-D9595557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22560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BDDF53-A130-814E-BDBF-D6C4CEAF8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ED26EB94-FA56-9444-8334-0209AA85D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DF83BBDD-0764-474C-BDD0-EA5B5155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946EFAFD-F99D-ED4E-97FC-117BF098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F452FC34-171A-634D-A2B2-8C53D440F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80732F69-3126-3040-95C0-BE57578A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10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3816DB-C3A9-984B-ABBB-981C1260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0F60A680-30F0-2F42-8EEB-B4AE3CCD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AB7D393-03B0-B840-9E2F-9D1325C2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4CF9C62D-423A-7944-8870-988B9C58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BF342F4-B18F-DD43-8DC0-24E6498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30718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DFB15AB-16B8-2A4B-9D94-E4908BAF1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CB455983-4E7C-784E-B74A-F3B4C9C74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C47645E-F67C-7B44-817E-8CE050A09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EF14EB6-E3FC-DE44-9F2B-8A225199F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B9927F06-1C0A-5E49-A6E8-D0E68220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2015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1D995-A3CC-0644-8D10-21DC89B6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4332EEC-A3F7-DB4B-8EAA-E489C33ED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2A392903-DC01-0341-88F5-8A86B7D3C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4DEA890F-71A9-944C-9909-D50EB1A2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1B1E8A11-ED12-A843-A8CD-78227F2EE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F6549828-9E59-F942-BAFD-4D5D5477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534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6FC9D-318F-6E4D-8377-94093E7ED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10299E27-18B8-A84E-BD5B-4D874AD06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BF866781-4787-5C41-9483-B9D455884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AE38ABEF-522C-AD4E-BA62-758CB1B5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000540C9-9BFA-4543-AF70-B1938C70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558C478A-45F2-7E4A-975D-27328281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21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8CEFC96A-D77A-3E4E-BE0D-128A9835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00E35E4-C509-074F-B446-35D3FC1D6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2CE1EF8A-C324-DE4A-9E0E-578CF82682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91652-F340-E54D-B7EB-669553E5C56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6545F24-A2F2-1A4F-87DF-91B372DCE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0CD3869-D8F6-C14E-A449-E8EA2C4B7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D84F6-0A70-B642-87C6-031936C31DC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6365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7DA1D6A-BBE3-5842-AF64-00845E8F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6EA4BFA-6653-CA42-8C4D-6656769B1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1DF2972-3843-764E-A3B7-BA86F871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9C3B5-CDCF-F747-8BA9-6B34276F4B9D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63D08A08-6ACB-7248-994A-DD69859F1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793A55A-EBBB-AA4E-B4DB-B1059CCCB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A6224-2E53-AD4B-8928-B674AC65E5A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EB3A7EB-03C4-CC40-80BB-4D7D3A816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18333"/>
            <a:ext cx="12192000" cy="1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7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D118D77B-108F-B142-A906-E2DB007EE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1078F4E-108E-A74F-AC80-BFB6EE42F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FAE926E4-C04D-FB4F-8EAE-D589A8940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61E9-ADA9-6A4A-ACC8-2AEDCD297C5A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3276C64B-8ADD-574B-A9EC-CC7CDEDC3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7167D41-023D-AC4F-8508-CB967E328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AE08B-A5D7-C346-BDB5-45DBCD0EB67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0BC8C9-8D5B-454B-A816-F3ED3D6E59F9}"/>
              </a:ext>
            </a:extLst>
          </p:cNvPr>
          <p:cNvSpPr/>
          <p:nvPr userDrawn="1"/>
        </p:nvSpPr>
        <p:spPr bwMode="auto">
          <a:xfrm rot="10800000" flipV="1">
            <a:off x="0" y="6724995"/>
            <a:ext cx="12192000" cy="139667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rgbClr val="00206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932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2199A69-B58F-654B-BE04-4479C210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5C039BC8-F59B-CB4B-AF14-072A14625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A58CF58-BF62-8447-ACDD-EE22BBBB0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1ACA3-8419-DF4A-8519-4D545A34153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5F46922-9942-0443-93BE-F691B49AC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FFAA2CBB-E655-FD4B-AB6A-0A9CC99D1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21046-6DD9-DA4D-B647-23231A6BCCC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40D581-DCC5-9D48-A26A-DE3132FC7180}"/>
              </a:ext>
            </a:extLst>
          </p:cNvPr>
          <p:cNvSpPr/>
          <p:nvPr userDrawn="1"/>
        </p:nvSpPr>
        <p:spPr bwMode="auto">
          <a:xfrm rot="10800000" flipV="1">
            <a:off x="0" y="6713617"/>
            <a:ext cx="12192000" cy="144383"/>
          </a:xfrm>
          <a:prstGeom prst="rect">
            <a:avLst/>
          </a:prstGeom>
          <a:gradFill>
            <a:gsLst>
              <a:gs pos="47025">
                <a:srgbClr val="FF0000"/>
              </a:gs>
              <a:gs pos="0">
                <a:srgbClr val="C00000"/>
              </a:gs>
              <a:gs pos="99000">
                <a:srgbClr val="FFFF0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857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28ED6950-5611-9546-88AA-99204A8B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DDF589BF-49C1-8F45-9767-F2C8687F2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4454D72-FC7C-CD4B-9AFC-B278E3335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B0D2A-D64E-464A-97D3-0656C5C1CD99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5E1896F-6778-5249-8662-AE642B858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44759F2-E911-F34F-BAE0-99E724363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A17C8-D491-0241-8E21-00A4E1A61A9E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CF71C9-0691-7543-9FC1-3732519C08F8}"/>
              </a:ext>
            </a:extLst>
          </p:cNvPr>
          <p:cNvSpPr/>
          <p:nvPr userDrawn="1"/>
        </p:nvSpPr>
        <p:spPr bwMode="auto">
          <a:xfrm rot="10800000" flipV="1">
            <a:off x="0" y="6713617"/>
            <a:ext cx="12192000" cy="144384"/>
          </a:xfrm>
          <a:prstGeom prst="rect">
            <a:avLst/>
          </a:prstGeom>
          <a:gradFill>
            <a:gsLst>
              <a:gs pos="66000">
                <a:srgbClr val="7CD629"/>
              </a:gs>
              <a:gs pos="92000">
                <a:srgbClr val="C2EC13"/>
              </a:gs>
              <a:gs pos="0">
                <a:srgbClr val="00B050"/>
              </a:gs>
              <a:gs pos="100000">
                <a:srgbClr val="FFFF0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>
              <a:gradFill>
                <a:gsLst>
                  <a:gs pos="0">
                    <a:srgbClr val="002060"/>
                  </a:gs>
                  <a:gs pos="100000">
                    <a:srgbClr val="00B0F0"/>
                  </a:gs>
                </a:gsLst>
                <a:lin ang="27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721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A3EE7D6B-D16C-CD45-AD83-BC04C8C7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AEFF6FC9-0C8D-824F-A4C9-CD26CC678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9C0AE4B-B6AB-184E-8A1C-BA9811140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AE063-92E7-864E-BD04-007D46D0E7A2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4EDB3CAC-8312-1D4A-BFD7-787BF1245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C8DDB6A-7E53-3C4B-ACAA-D428A5CB9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67CFD-3B31-CC44-915C-EDAC1D637739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107AAF-9248-E64F-85D2-246B8F67EA85}"/>
              </a:ext>
            </a:extLst>
          </p:cNvPr>
          <p:cNvSpPr/>
          <p:nvPr userDrawn="1"/>
        </p:nvSpPr>
        <p:spPr bwMode="auto">
          <a:xfrm flipV="1">
            <a:off x="0" y="6713617"/>
            <a:ext cx="12192000" cy="144384"/>
          </a:xfrm>
          <a:prstGeom prst="rect">
            <a:avLst/>
          </a:prstGeom>
          <a:gradFill>
            <a:gsLst>
              <a:gs pos="99000">
                <a:srgbClr val="56227F"/>
              </a:gs>
              <a:gs pos="14000">
                <a:srgbClr val="00B0F0"/>
              </a:gs>
              <a:gs pos="52000">
                <a:srgbClr val="7030A0"/>
              </a:gs>
              <a:gs pos="0">
                <a:srgbClr val="0070C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 dirty="0">
              <a:gradFill>
                <a:gsLst>
                  <a:gs pos="0">
                    <a:srgbClr val="002060"/>
                  </a:gs>
                  <a:gs pos="100000">
                    <a:srgbClr val="00B0F0"/>
                  </a:gs>
                </a:gsLst>
                <a:lin ang="27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7822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8BC1FD47-6449-8F47-A673-3081EF2C5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B4D6713E-9D11-8446-A6AB-A3747B3BD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DFEF21FB-3035-5749-B75D-15FE47C33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BD201-2748-2F4A-B7D1-F2567B5C769F}" type="datetimeFigureOut">
              <a:rPr kumimoji="1" lang="zh-TW" altLang="en-US" smtClean="0"/>
              <a:t>2021/4/14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E1CA8606-85E2-B149-8FCE-1D3C85224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3C9811F-F6D7-634A-983D-5A2E8D962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8B926-0051-D04F-9705-5BAA58C363C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6ABBC0-205B-494E-821C-0921D4BD01C8}"/>
              </a:ext>
            </a:extLst>
          </p:cNvPr>
          <p:cNvSpPr/>
          <p:nvPr userDrawn="1"/>
        </p:nvSpPr>
        <p:spPr bwMode="auto">
          <a:xfrm rot="10800000" flipV="1">
            <a:off x="0" y="6713617"/>
            <a:ext cx="12192000" cy="144384"/>
          </a:xfrm>
          <a:prstGeom prst="rect">
            <a:avLst/>
          </a:prstGeom>
          <a:gradFill>
            <a:gsLst>
              <a:gs pos="50000">
                <a:srgbClr val="EC0615"/>
              </a:gs>
              <a:gs pos="0">
                <a:srgbClr val="7030A0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kumimoji="1" lang="zh-TW" altLang="en-US" dirty="0">
              <a:gradFill>
                <a:gsLst>
                  <a:gs pos="0">
                    <a:srgbClr val="7030A0"/>
                  </a:gs>
                  <a:gs pos="61000">
                    <a:srgbClr val="FF0000"/>
                  </a:gs>
                </a:gsLst>
                <a:lin ang="27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2867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9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wmf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0.png"/><Relationship Id="rId9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Excel____.xlsx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57D0592-6814-4F48-A092-88BCE91353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18333"/>
            <a:ext cx="12192000" cy="1396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9CD4C9B-8F20-0040-A429-A2E6DE3A9CDF}"/>
              </a:ext>
            </a:extLst>
          </p:cNvPr>
          <p:cNvSpPr/>
          <p:nvPr/>
        </p:nvSpPr>
        <p:spPr>
          <a:xfrm>
            <a:off x="945342" y="6030137"/>
            <a:ext cx="1664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2021</a:t>
            </a:r>
            <a:r>
              <a:rPr lang="zh-TW" altLang="en-US" sz="1600" dirty="0" smtClean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｜</a:t>
            </a:r>
            <a:r>
              <a:rPr lang="en-US" altLang="zh-TW" sz="1600" dirty="0" smtClean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4/12 |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8C631C-51D9-684F-A565-D767CB0F8BB4}"/>
              </a:ext>
            </a:extLst>
          </p:cNvPr>
          <p:cNvSpPr/>
          <p:nvPr/>
        </p:nvSpPr>
        <p:spPr>
          <a:xfrm>
            <a:off x="956539" y="5359513"/>
            <a:ext cx="67701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kern="0" dirty="0" smtClean="0">
                <a:gradFill>
                  <a:gsLst>
                    <a:gs pos="100000">
                      <a:srgbClr val="00B0F0"/>
                    </a:gs>
                    <a:gs pos="0">
                      <a:srgbClr val="002060"/>
                    </a:gs>
                  </a:gsLst>
                  <a:lin ang="2700000" scaled="0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anose="020B0604020202020204" pitchFamily="34" charset="0"/>
              </a:rPr>
              <a:t>FW upgrade DB	Will</a:t>
            </a:r>
            <a:endParaRPr lang="zh-TW" altLang="en-US" sz="2000" b="1" kern="0" dirty="0">
              <a:gradFill>
                <a:gsLst>
                  <a:gs pos="100000">
                    <a:srgbClr val="00B0F0"/>
                  </a:gs>
                  <a:gs pos="0">
                    <a:srgbClr val="002060"/>
                  </a:gs>
                </a:gsLst>
                <a:lin ang="2700000" scaled="0"/>
              </a:gradFill>
              <a:latin typeface="Microsoft JhengHei" panose="020B0604030504040204" pitchFamily="34" charset="-120"/>
              <a:ea typeface="Microsoft JhengHei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AF69869-AE8E-1F4A-953A-9E929ECFA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444" y="869248"/>
            <a:ext cx="2921114" cy="481124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44DD5D79-49D9-1748-B34D-CB2F8404E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90" y="4608702"/>
            <a:ext cx="2829553" cy="4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上傳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081" y="988676"/>
            <a:ext cx="99066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將資料移到</a:t>
            </a:r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P:\91-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跨部門分享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資料</a:t>
            </a:r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\</a:t>
            </a: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SSDFWUpdate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-DB\</a:t>
            </a: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SSDFWupdate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並通知數位行銷部負責人</a:t>
            </a:r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目前是</a:t>
            </a: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EddieWc_Huang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將資料更新至測試伺服器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待其更新完成後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進行測試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見測試流程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若測試伺服器測試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OK,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數位行銷部負責人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將資料更新至正式伺服器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待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其更新完成後</a:t>
            </a:r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進行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測試</a:t>
            </a:r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見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測試流程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若測試</a:t>
            </a: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OK,Done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333" y="4133050"/>
            <a:ext cx="7021667" cy="259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9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8" y="5359503"/>
            <a:ext cx="8215735" cy="537478"/>
          </a:xfrm>
          <a:prstGeom prst="rect">
            <a:avLst/>
          </a:prstGeom>
        </p:spPr>
      </p:pic>
      <p:sp>
        <p:nvSpPr>
          <p:cNvPr id="2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確認序號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7088" y="883169"/>
            <a:ext cx="541242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準備一組在更新的資料中的序號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EX.</a:t>
            </a:r>
          </a:p>
          <a:p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	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SN:2I3620091967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透過</a:t>
            </a:r>
            <a:r>
              <a:rPr lang="en-US" altLang="zh-TW" dirty="0" err="1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DataCenterAPI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得到三階料號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(THREE_PN)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FLASHIC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料號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(FLASHIC_PN)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	THREE_PN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=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34570061</a:t>
            </a: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	FLASHIC_PN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=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60077376	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確認料號對照表中有該料號組合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EX.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869" y="390419"/>
            <a:ext cx="6108233" cy="46043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34716" y="1698738"/>
            <a:ext cx="2079984" cy="32089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肘形接點 9"/>
          <p:cNvCxnSpPr>
            <a:stCxn id="9" idx="0"/>
            <a:endCxn id="11" idx="1"/>
          </p:cNvCxnSpPr>
          <p:nvPr/>
        </p:nvCxnSpPr>
        <p:spPr>
          <a:xfrm rot="16200000" flipH="1">
            <a:off x="4024086" y="-50641"/>
            <a:ext cx="198545" cy="3697303"/>
          </a:xfrm>
          <a:prstGeom prst="bentConnector4">
            <a:avLst>
              <a:gd name="adj1" fmla="val -115138"/>
              <a:gd name="adj2" fmla="val 64064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972011" y="1832766"/>
            <a:ext cx="1224301" cy="12903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234716" y="3326157"/>
            <a:ext cx="2880084" cy="63917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肘形接點 15"/>
          <p:cNvCxnSpPr>
            <a:stCxn id="15" idx="0"/>
            <a:endCxn id="17" idx="1"/>
          </p:cNvCxnSpPr>
          <p:nvPr/>
        </p:nvCxnSpPr>
        <p:spPr>
          <a:xfrm rot="16200000" flipH="1">
            <a:off x="3953877" y="2047037"/>
            <a:ext cx="1141951" cy="3700191"/>
          </a:xfrm>
          <a:prstGeom prst="bentConnector4">
            <a:avLst>
              <a:gd name="adj1" fmla="val -20018"/>
              <a:gd name="adj2" fmla="val 69459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374949" y="4346630"/>
            <a:ext cx="1335905" cy="24295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834664" y="5271858"/>
            <a:ext cx="3201005" cy="67419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肘形接點 22"/>
          <p:cNvCxnSpPr>
            <a:stCxn id="15" idx="2"/>
            <a:endCxn id="21" idx="0"/>
          </p:cNvCxnSpPr>
          <p:nvPr/>
        </p:nvCxnSpPr>
        <p:spPr>
          <a:xfrm rot="5400000">
            <a:off x="1901699" y="4498799"/>
            <a:ext cx="1306528" cy="239591"/>
          </a:xfrm>
          <a:prstGeom prst="bentConnector3">
            <a:avLst>
              <a:gd name="adj1" fmla="val 6144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72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7088" y="795246"/>
            <a:ext cx="6096000" cy="61247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Postman(</a:t>
            </a:r>
            <a:r>
              <a:rPr lang="zh-TW" altLang="en-US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見使用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Postman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lang="en-US" altLang="zh-TW" sz="1400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DataCenterAPI</a:t>
            </a:r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sz="1400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方式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http://192.168.1.38:9090/api/MESAPI/Post</a:t>
            </a:r>
          </a:p>
          <a:p>
            <a:endParaRPr lang="en-US" altLang="zh-TW" sz="1400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傳入參數：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API_KEY":"B9274B9CCA881E2EE0535AAAA8C0929620210118135023456</a:t>
            </a:r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",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APP_NAME":"GET_PN_BY_SN</a:t>
            </a:r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",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RETURN_TYPE":"JSON</a:t>
            </a:r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",</a:t>
            </a: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IN_SN":"2I3620091967"</a:t>
            </a:r>
            <a:endParaRPr lang="en-US" altLang="zh-TW" sz="1400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  <a:p>
            <a:endParaRPr lang="en-US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zh-TW" altLang="en-US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回傳參數</a:t>
            </a:r>
            <a:r>
              <a:rPr lang="zh-CN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{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"APP_NAME": "GET_PN_BY_SN",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"RETURN_TYPE": "JSON",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"API_RESULT": "OK",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"RETURN_MSG": "MES_OK",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"SN_STATUS": "Y",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"WORK_ORDER": "23018244",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"PART_NO": "14990063",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"THREE_PN": "34570061",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"FLASHIC_PN": "60077376",     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"CONTROLLER_PN": "61001740"   </a:t>
            </a:r>
          </a:p>
          <a:p>
            <a:pPr algn="just">
              <a:spcAft>
                <a:spcPts val="0"/>
              </a:spcAft>
            </a:pPr>
            <a:r>
              <a:rPr lang="en-US" altLang="zh-TW" sz="1400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CENTER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392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017" y="883136"/>
            <a:ext cx="7703488" cy="5459219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Postman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lang="en-US" altLang="zh-TW" sz="3200" b="1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DataCenterAPI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8081" y="988676"/>
            <a:ext cx="35132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安裝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Postman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後開啟</a:t>
            </a:r>
            <a:endParaRPr lang="en-US" altLang="zh-TW" dirty="0">
              <a:solidFill>
                <a:srgbClr val="3333FF"/>
              </a:solidFill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可使用一般版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或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Google Chrome app)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按右上角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[+],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新增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request</a:t>
            </a: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選擇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Post</a:t>
            </a: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輸入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URL</a:t>
            </a: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69317" y="1752010"/>
            <a:ext cx="250095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29836" y="2071759"/>
            <a:ext cx="757645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肘形接點 8"/>
          <p:cNvCxnSpPr>
            <a:endCxn id="6" idx="0"/>
          </p:cNvCxnSpPr>
          <p:nvPr/>
        </p:nvCxnSpPr>
        <p:spPr>
          <a:xfrm flipV="1">
            <a:off x="3332285" y="1752010"/>
            <a:ext cx="6162080" cy="574727"/>
          </a:xfrm>
          <a:prstGeom prst="bentConnector4">
            <a:avLst>
              <a:gd name="adj1" fmla="val 6037"/>
              <a:gd name="adj2" fmla="val 26522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endCxn id="7" idx="1"/>
          </p:cNvCxnSpPr>
          <p:nvPr/>
        </p:nvCxnSpPr>
        <p:spPr>
          <a:xfrm flipV="1">
            <a:off x="1758462" y="2199248"/>
            <a:ext cx="4471374" cy="332937"/>
          </a:xfrm>
          <a:prstGeom prst="bentConnector3">
            <a:avLst>
              <a:gd name="adj1" fmla="val 8205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104455" y="2062672"/>
            <a:ext cx="3147376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肘形接點 15"/>
          <p:cNvCxnSpPr>
            <a:endCxn id="15" idx="2"/>
          </p:cNvCxnSpPr>
          <p:nvPr/>
        </p:nvCxnSpPr>
        <p:spPr>
          <a:xfrm flipV="1">
            <a:off x="1758462" y="2317649"/>
            <a:ext cx="6919681" cy="456325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49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69" y="795246"/>
            <a:ext cx="8185740" cy="5800056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Postman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lang="en-US" altLang="zh-TW" sz="3200" b="1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DataCenterAPI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8499" y="2078923"/>
            <a:ext cx="35132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4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選擇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Body</a:t>
            </a:r>
          </a:p>
          <a:p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選擇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Raw,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並將顯示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Text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改為顯示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JSON</a:t>
            </a:r>
          </a:p>
          <a:p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6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輸入傳入參數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78429" y="2365716"/>
            <a:ext cx="651171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肘形接點 13"/>
          <p:cNvCxnSpPr>
            <a:endCxn id="7" idx="1"/>
          </p:cNvCxnSpPr>
          <p:nvPr/>
        </p:nvCxnSpPr>
        <p:spPr>
          <a:xfrm>
            <a:off x="1591408" y="2250831"/>
            <a:ext cx="5987021" cy="24237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014239" y="2667001"/>
            <a:ext cx="2334307" cy="245268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肘形接點 17"/>
          <p:cNvCxnSpPr/>
          <p:nvPr/>
        </p:nvCxnSpPr>
        <p:spPr>
          <a:xfrm>
            <a:off x="3581353" y="2520559"/>
            <a:ext cx="4432886" cy="307731"/>
          </a:xfrm>
          <a:prstGeom prst="bentConnector3">
            <a:avLst>
              <a:gd name="adj1" fmla="val 1786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/>
          <p:cNvCxnSpPr>
            <a:endCxn id="25" idx="1"/>
          </p:cNvCxnSpPr>
          <p:nvPr/>
        </p:nvCxnSpPr>
        <p:spPr>
          <a:xfrm>
            <a:off x="1888235" y="3071140"/>
            <a:ext cx="4432886" cy="30358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321121" y="2986651"/>
            <a:ext cx="3200948" cy="776144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59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93" y="795246"/>
            <a:ext cx="8066137" cy="5709008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Postman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</a:t>
            </a:r>
            <a:r>
              <a:rPr lang="en-US" altLang="zh-TW" sz="3200" b="1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DataCenterAPI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8499" y="2078923"/>
            <a:ext cx="3513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7.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按下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Send 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結果會顯示在下方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488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954" y="3368185"/>
            <a:ext cx="5495925" cy="209550"/>
          </a:xfrm>
          <a:prstGeom prst="rect">
            <a:avLst/>
          </a:prstGeom>
        </p:spPr>
      </p:pic>
      <p:sp>
        <p:nvSpPr>
          <p:cNvPr id="2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確認下載連結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6874" y="1020311"/>
            <a:ext cx="9906612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確認序號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OK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後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在瀏覽器直接使用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TP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Portal</a:t>
            </a:r>
            <a:r>
              <a:rPr lang="zh-TW" altLang="en-US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API,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傳入序號與舊韌體版本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應回傳新韌體的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FFU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下載連結</a:t>
            </a:r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EX.</a:t>
            </a:r>
            <a:r>
              <a:rPr lang="en-US" altLang="zh-TW" dirty="0">
                <a:solidFill>
                  <a:srgbClr val="3333FF"/>
                </a:solidFill>
              </a:rPr>
              <a:t> 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en-US" altLang="zh-TW" dirty="0" smtClean="0">
                <a:solidFill>
                  <a:srgbClr val="3333FF"/>
                </a:solidFill>
              </a:rPr>
              <a:t>	SN</a:t>
            </a:r>
            <a:r>
              <a:rPr lang="zh-TW" altLang="en-US" dirty="0" smtClean="0">
                <a:solidFill>
                  <a:srgbClr val="3333FF"/>
                </a:solidFill>
              </a:rPr>
              <a:t> </a:t>
            </a:r>
            <a:r>
              <a:rPr lang="en-US" altLang="zh-TW" dirty="0" smtClean="0">
                <a:solidFill>
                  <a:srgbClr val="3333FF"/>
                </a:solidFill>
              </a:rPr>
              <a:t>:		2I3620091967</a:t>
            </a:r>
          </a:p>
          <a:p>
            <a:r>
              <a:rPr lang="en-US" altLang="zh-TW" dirty="0" smtClean="0">
                <a:solidFill>
                  <a:srgbClr val="3333FF"/>
                </a:solidFill>
              </a:rPr>
              <a:t>	Old </a:t>
            </a:r>
            <a:r>
              <a:rPr lang="en-US" altLang="zh-TW" dirty="0" err="1" smtClean="0">
                <a:solidFill>
                  <a:srgbClr val="3333FF"/>
                </a:solidFill>
              </a:rPr>
              <a:t>Fwver</a:t>
            </a:r>
            <a:r>
              <a:rPr lang="en-US" altLang="zh-TW" dirty="0" smtClean="0">
                <a:solidFill>
                  <a:srgbClr val="3333FF"/>
                </a:solidFill>
              </a:rPr>
              <a:t>:	</a:t>
            </a:r>
            <a:r>
              <a:rPr lang="en-US" altLang="zh-TW" dirty="0" smtClean="0">
                <a:solidFill>
                  <a:srgbClr val="0000FF"/>
                </a:solidFill>
              </a:rPr>
              <a:t>V9002s16</a:t>
            </a:r>
            <a:r>
              <a:rPr lang="en-US" altLang="zh-TW" dirty="0" smtClean="0"/>
              <a:t> 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zh-TW" altLang="en-US" dirty="0" smtClean="0">
                <a:solidFill>
                  <a:srgbClr val="3333FF"/>
                </a:solidFill>
              </a:rPr>
              <a:t>應得到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74" y="4062239"/>
            <a:ext cx="7181850" cy="9334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89039" y="296551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RTK5763.xls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162321" y="2971902"/>
            <a:ext cx="1163493" cy="2548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肘形接點 8"/>
          <p:cNvCxnSpPr>
            <a:stCxn id="8" idx="3"/>
            <a:endCxn id="10" idx="2"/>
          </p:cNvCxnSpPr>
          <p:nvPr/>
        </p:nvCxnSpPr>
        <p:spPr>
          <a:xfrm>
            <a:off x="4325814" y="3099340"/>
            <a:ext cx="3339951" cy="511734"/>
          </a:xfrm>
          <a:prstGeom prst="bentConnector4">
            <a:avLst>
              <a:gd name="adj1" fmla="val 42119"/>
              <a:gd name="adj2" fmla="val 14467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139354" y="3311397"/>
            <a:ext cx="1052821" cy="2996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11062" y="4640883"/>
            <a:ext cx="989738" cy="28281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肘形接點 19"/>
          <p:cNvCxnSpPr>
            <a:stCxn id="19" idx="2"/>
            <a:endCxn id="21" idx="2"/>
          </p:cNvCxnSpPr>
          <p:nvPr/>
        </p:nvCxnSpPr>
        <p:spPr>
          <a:xfrm rot="5400000" flipH="1" flipV="1">
            <a:off x="7350050" y="2157272"/>
            <a:ext cx="1322301" cy="4210541"/>
          </a:xfrm>
          <a:prstGeom prst="bentConnector3">
            <a:avLst>
              <a:gd name="adj1" fmla="val -17288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8987581" y="3311398"/>
            <a:ext cx="2257781" cy="289994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55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確認下載連結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081" y="1152196"/>
            <a:ext cx="9906612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傳入序號與最新韌體版本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應回傳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Y001</a:t>
            </a:r>
          </a:p>
          <a:p>
            <a:endParaRPr lang="en-US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EX.</a:t>
            </a:r>
            <a:r>
              <a:rPr lang="en-US" altLang="zh-TW" dirty="0">
                <a:solidFill>
                  <a:srgbClr val="3333FF"/>
                </a:solidFill>
              </a:rPr>
              <a:t> 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en-US" altLang="zh-TW" dirty="0" smtClean="0">
                <a:solidFill>
                  <a:srgbClr val="3333FF"/>
                </a:solidFill>
              </a:rPr>
              <a:t>	SN</a:t>
            </a:r>
            <a:r>
              <a:rPr lang="zh-TW" altLang="en-US" dirty="0" smtClean="0">
                <a:solidFill>
                  <a:srgbClr val="3333FF"/>
                </a:solidFill>
              </a:rPr>
              <a:t> </a:t>
            </a:r>
            <a:r>
              <a:rPr lang="en-US" altLang="zh-TW" dirty="0" smtClean="0">
                <a:solidFill>
                  <a:srgbClr val="3333FF"/>
                </a:solidFill>
              </a:rPr>
              <a:t>:		2I3620091967</a:t>
            </a:r>
          </a:p>
          <a:p>
            <a:r>
              <a:rPr lang="en-US" altLang="zh-TW" dirty="0" smtClean="0">
                <a:solidFill>
                  <a:srgbClr val="3333FF"/>
                </a:solidFill>
              </a:rPr>
              <a:t>	</a:t>
            </a:r>
            <a:r>
              <a:rPr lang="en-US" altLang="zh-TW" dirty="0" err="1" smtClean="0">
                <a:solidFill>
                  <a:srgbClr val="3333FF"/>
                </a:solidFill>
              </a:rPr>
              <a:t>Lastest</a:t>
            </a:r>
            <a:r>
              <a:rPr lang="en-US" altLang="zh-TW" dirty="0" smtClean="0">
                <a:solidFill>
                  <a:srgbClr val="3333FF"/>
                </a:solidFill>
              </a:rPr>
              <a:t> </a:t>
            </a:r>
            <a:r>
              <a:rPr lang="en-US" altLang="zh-TW" dirty="0" err="1" smtClean="0">
                <a:solidFill>
                  <a:srgbClr val="3333FF"/>
                </a:solidFill>
              </a:rPr>
              <a:t>Fwver</a:t>
            </a:r>
            <a:r>
              <a:rPr lang="en-US" altLang="zh-TW" dirty="0" smtClean="0">
                <a:solidFill>
                  <a:srgbClr val="3333FF"/>
                </a:solidFill>
              </a:rPr>
              <a:t>:	</a:t>
            </a:r>
            <a:r>
              <a:rPr lang="en-US" altLang="zh-TW" dirty="0" smtClean="0">
                <a:solidFill>
                  <a:srgbClr val="0000FF"/>
                </a:solidFill>
              </a:rPr>
              <a:t>V9002s77</a:t>
            </a:r>
            <a:r>
              <a:rPr lang="en-US" altLang="zh-TW" dirty="0" smtClean="0"/>
              <a:t> 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r>
              <a:rPr lang="zh-TW" altLang="en-US" dirty="0" smtClean="0">
                <a:solidFill>
                  <a:srgbClr val="3333FF"/>
                </a:solidFill>
              </a:rPr>
              <a:t>應得到</a:t>
            </a:r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1" y="3871913"/>
            <a:ext cx="7181850" cy="9429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01" y="2376204"/>
            <a:ext cx="5514975" cy="31432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282201" y="1964247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RTK5763.xls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51200" y="3914536"/>
            <a:ext cx="1163493" cy="90035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NA</a:t>
            </a:r>
            <a:r>
              <a:rPr lang="zh-TW" altLang="en-US" dirty="0" smtClean="0">
                <a:solidFill>
                  <a:schemeClr val="tx1"/>
                </a:solidFill>
              </a:rPr>
              <a:t>表示已是最新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" name="肘形接點 10"/>
          <p:cNvCxnSpPr>
            <a:stCxn id="10" idx="0"/>
            <a:endCxn id="12" idx="2"/>
          </p:cNvCxnSpPr>
          <p:nvPr/>
        </p:nvCxnSpPr>
        <p:spPr>
          <a:xfrm rot="16200000" flipV="1">
            <a:off x="9065398" y="3246987"/>
            <a:ext cx="1224007" cy="111092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151200" y="2376204"/>
            <a:ext cx="941309" cy="31432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58853" y="3153783"/>
            <a:ext cx="1163493" cy="2548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肘形接點 18"/>
          <p:cNvCxnSpPr>
            <a:stCxn id="18" idx="3"/>
            <a:endCxn id="20" idx="2"/>
          </p:cNvCxnSpPr>
          <p:nvPr/>
        </p:nvCxnSpPr>
        <p:spPr>
          <a:xfrm flipV="1">
            <a:off x="4322346" y="2633256"/>
            <a:ext cx="3366328" cy="647965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162263" y="2333579"/>
            <a:ext cx="1052821" cy="2996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7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677" y="1046093"/>
            <a:ext cx="1191357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3333FF"/>
                </a:solidFill>
              </a:rPr>
              <a:t>測試伺服器</a:t>
            </a:r>
            <a:r>
              <a:rPr lang="en-US" altLang="zh-TW" dirty="0" smtClean="0">
                <a:solidFill>
                  <a:srgbClr val="3333FF"/>
                </a:solidFill>
              </a:rPr>
              <a:t>:</a:t>
            </a:r>
          </a:p>
          <a:p>
            <a:endParaRPr lang="en-US" altLang="zh-TW" dirty="0">
              <a:solidFill>
                <a:srgbClr val="3333FF"/>
              </a:solidFill>
            </a:endParaRPr>
          </a:p>
          <a:p>
            <a:r>
              <a:rPr lang="en-US" altLang="zh-TW" dirty="0">
                <a:solidFill>
                  <a:srgbClr val="3333FF"/>
                </a:solidFill>
              </a:rPr>
              <a:t>http://webapi2.adata.com/testssd_api/testcurl?SSD_Serial_Number=</a:t>
            </a:r>
            <a:r>
              <a:rPr lang="en-US" altLang="zh-TW" sz="1600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2I3620091967</a:t>
            </a:r>
          </a:p>
          <a:p>
            <a:r>
              <a:rPr lang="en-US" altLang="zh-TW" dirty="0">
                <a:solidFill>
                  <a:srgbClr val="3333FF"/>
                </a:solidFill>
              </a:rPr>
              <a:t>&amp;</a:t>
            </a:r>
            <a:r>
              <a:rPr lang="en-US" altLang="zh-TW" dirty="0" err="1">
                <a:solidFill>
                  <a:srgbClr val="3333FF"/>
                </a:solidFill>
              </a:rPr>
              <a:t>SSD_Inside_Firmware</a:t>
            </a:r>
            <a:r>
              <a:rPr lang="en-US" altLang="zh-TW" dirty="0">
                <a:solidFill>
                  <a:srgbClr val="3333FF"/>
                </a:solidFill>
              </a:rPr>
              <a:t>=V9002s16</a:t>
            </a: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r>
              <a:rPr lang="zh-TW" altLang="en-US" dirty="0" smtClean="0">
                <a:solidFill>
                  <a:srgbClr val="3333FF"/>
                </a:solidFill>
              </a:rPr>
              <a:t>正式伺服器</a:t>
            </a:r>
            <a:r>
              <a:rPr lang="en-US" altLang="zh-TW" dirty="0" smtClean="0">
                <a:solidFill>
                  <a:srgbClr val="3333FF"/>
                </a:solidFill>
              </a:rPr>
              <a:t>:</a:t>
            </a:r>
            <a:endParaRPr lang="en-US" altLang="zh-TW" dirty="0">
              <a:solidFill>
                <a:srgbClr val="3333FF"/>
              </a:solidFill>
            </a:endParaRPr>
          </a:p>
          <a:p>
            <a:r>
              <a:rPr lang="en-US" altLang="zh-TW" dirty="0">
                <a:solidFill>
                  <a:srgbClr val="3333FF"/>
                </a:solidFill>
              </a:rPr>
              <a:t>http://webapi2.adata.com/ssd_api/ssdFwUpdate?SSD_Serial_Number=2I3620091967</a:t>
            </a:r>
          </a:p>
          <a:p>
            <a:r>
              <a:rPr lang="en-US" altLang="zh-TW" dirty="0">
                <a:solidFill>
                  <a:srgbClr val="3333FF"/>
                </a:solidFill>
              </a:rPr>
              <a:t>&amp;</a:t>
            </a:r>
            <a:r>
              <a:rPr lang="en-US" altLang="zh-TW" dirty="0" err="1" smtClean="0">
                <a:solidFill>
                  <a:srgbClr val="3333FF"/>
                </a:solidFill>
              </a:rPr>
              <a:t>SSD_Inside_Firmware</a:t>
            </a:r>
            <a:r>
              <a:rPr lang="en-US" altLang="zh-TW" dirty="0" smtClean="0">
                <a:solidFill>
                  <a:srgbClr val="3333FF"/>
                </a:solidFill>
              </a:rPr>
              <a:t>=</a:t>
            </a:r>
            <a:r>
              <a:rPr lang="en-US" altLang="zh-TW" dirty="0">
                <a:solidFill>
                  <a:srgbClr val="3333FF"/>
                </a:solidFill>
              </a:rPr>
              <a:t>V9002s16</a:t>
            </a:r>
          </a:p>
          <a:p>
            <a:endParaRPr lang="en-US" altLang="zh-TW" dirty="0" smtClean="0">
              <a:solidFill>
                <a:srgbClr val="3333FF"/>
              </a:solidFill>
            </a:endParaRPr>
          </a:p>
          <a:p>
            <a:endParaRPr lang="en-US" altLang="zh-TW" dirty="0">
              <a:solidFill>
                <a:srgbClr val="3333FF"/>
              </a:solidFill>
            </a:endParaRPr>
          </a:p>
          <a:p>
            <a:endParaRPr lang="zh-TW" altLang="en-US" dirty="0">
              <a:solidFill>
                <a:srgbClr val="3333FF"/>
              </a:solidFill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TP_Portal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17324" y="1889763"/>
            <a:ext cx="1846383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序號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05807" y="2212929"/>
            <a:ext cx="1006281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韌體</a:t>
            </a:r>
          </a:p>
        </p:txBody>
      </p:sp>
      <p:sp>
        <p:nvSpPr>
          <p:cNvPr id="6" name="矩形 5"/>
          <p:cNvSpPr/>
          <p:nvPr/>
        </p:nvSpPr>
        <p:spPr>
          <a:xfrm>
            <a:off x="6884377" y="3558152"/>
            <a:ext cx="1846383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序號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505806" y="3881318"/>
            <a:ext cx="1006281" cy="32316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韌體</a:t>
            </a:r>
          </a:p>
        </p:txBody>
      </p:sp>
    </p:spTree>
    <p:extLst>
      <p:ext uri="{BB962C8B-B14F-4D97-AF65-F5344CB8AC3E}">
        <p14:creationId xmlns:p14="http://schemas.microsoft.com/office/powerpoint/2010/main" val="732697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733AE93-4E88-4B46-995B-EE375C9DF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32195">
            <a:off x="2685750" y="1421536"/>
            <a:ext cx="2352445" cy="23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3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59 0.02777 C 0.02474 0.03518 0.03789 0.04282 0.0517 0.03958 C 0.06563 0.03657 0.08008 0.02268 0.09466 0.00879 " pathEditMode="relative" rAng="0" ptsTypes="AAA">
                                      <p:cBhvr>
                                        <p:cTn id="9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目的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3014" y="1480438"/>
            <a:ext cx="99066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為了節省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RMA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產品的費用和提高用戶的滿意度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，協助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客戶在客戶端進行韌體更新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。</a:t>
            </a:r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endParaRPr lang="en-US" altLang="zh-TW" dirty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手段</a:t>
            </a:r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1.	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相同的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model name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有不同的</a:t>
            </a:r>
            <a:r>
              <a:rPr lang="en-US" altLang="zh-TW" dirty="0" err="1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falsh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 id 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與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controller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組合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對應到不同的韌體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因此以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serial number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取得產品生產的相關資訊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以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mapping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到相對應的韌體。</a:t>
            </a:r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項目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預期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效益</a:t>
            </a:r>
            <a:endParaRPr lang="en-US" altLang="zh-TW" dirty="0" smtClean="0">
              <a:solidFill>
                <a:srgbClr val="0033CC"/>
              </a:solidFill>
              <a:latin typeface="Microsoft JhengHei" pitchFamily="34" charset="-120"/>
              <a:ea typeface="Microsoft JhengHei" pitchFamily="34" charset="-120"/>
              <a:cs typeface="Arial" panose="020B0604020202020204" pitchFamily="34" charset="0"/>
            </a:endParaRPr>
          </a:p>
          <a:p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1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.	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減少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RMA Return rata (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按 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2020 Sep-Oct SX6000NP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案例，有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44%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的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SSD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透過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FW 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	Update 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即可解決問題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)</a:t>
            </a:r>
          </a:p>
          <a:p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2.	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提升效率，簡化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End user 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操作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FW Update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步驟 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原本四步驟簡化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為</a:t>
            </a:r>
            <a:r>
              <a:rPr lang="en-US" altLang="zh-TW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2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步驟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)</a:t>
            </a:r>
          </a:p>
          <a:p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3.	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降低錯誤，將自動偵測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User 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所使用的型號，避免選錯型號或是選錯</a:t>
            </a:r>
            <a:r>
              <a:rPr lang="en-US" altLang="zh-TW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FW </a:t>
            </a:r>
            <a:r>
              <a:rPr lang="zh-TW" altLang="en-US" dirty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版</a:t>
            </a:r>
            <a:r>
              <a:rPr lang="zh-TW" altLang="en-US" dirty="0" smtClean="0">
                <a:solidFill>
                  <a:srgbClr val="0033CC"/>
                </a:solidFill>
                <a:latin typeface="Microsoft JhengHei" pitchFamily="34" charset="-120"/>
                <a:ea typeface="Microsoft JhengHei" pitchFamily="34" charset="-120"/>
                <a:cs typeface="Arial" panose="020B0604020202020204" pitchFamily="34" charset="0"/>
              </a:rPr>
              <a:t>號</a:t>
            </a:r>
            <a: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932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A95DDD1-C458-BB4A-AB1B-4EE58A0FA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76" y="1250494"/>
            <a:ext cx="3446127" cy="33429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3F4D33-839B-F34A-94D7-199425D792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18333"/>
            <a:ext cx="12192000" cy="13966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C3A4066-E0A2-A144-B933-AAF6539AC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15" y="4288708"/>
            <a:ext cx="6120567" cy="6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1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46460"/>
              </p:ext>
            </p:extLst>
          </p:nvPr>
        </p:nvGraphicFramePr>
        <p:xfrm>
          <a:off x="116299" y="3501463"/>
          <a:ext cx="2673754" cy="3233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73754">
                  <a:extLst>
                    <a:ext uri="{9D8B030D-6E8A-4147-A177-3AD203B41FA5}">
                      <a16:colId xmlns:a16="http://schemas.microsoft.com/office/drawing/2014/main" val="1550377894"/>
                    </a:ext>
                  </a:extLst>
                </a:gridCol>
              </a:tblGrid>
              <a:tr h="419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VE(Willsw_Lin#13061)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34072"/>
                  </a:ext>
                </a:extLst>
              </a:tr>
              <a:tr h="28131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083458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87611"/>
              </p:ext>
            </p:extLst>
          </p:nvPr>
        </p:nvGraphicFramePr>
        <p:xfrm>
          <a:off x="2787837" y="3478594"/>
          <a:ext cx="4548423" cy="32657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48423">
                  <a:extLst>
                    <a:ext uri="{9D8B030D-6E8A-4147-A177-3AD203B41FA5}">
                      <a16:colId xmlns:a16="http://schemas.microsoft.com/office/drawing/2014/main" val="1550377894"/>
                    </a:ext>
                  </a:extLst>
                </a:gridCol>
              </a:tblGrid>
              <a:tr h="4187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數位行銷                     </a:t>
                      </a:r>
                      <a:r>
                        <a:rPr lang="en-US" altLang="zh-TW" dirty="0" smtClean="0"/>
                        <a:t>(EddieWc_Huang#13492)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34072"/>
                  </a:ext>
                </a:extLst>
              </a:tr>
              <a:tr h="284696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083458"/>
                  </a:ext>
                </a:extLst>
              </a:tr>
            </a:tbl>
          </a:graphicData>
        </a:graphic>
      </p:graphicFrame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100041"/>
              </p:ext>
            </p:extLst>
          </p:nvPr>
        </p:nvGraphicFramePr>
        <p:xfrm>
          <a:off x="2787838" y="741036"/>
          <a:ext cx="4536251" cy="276042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36251">
                  <a:extLst>
                    <a:ext uri="{9D8B030D-6E8A-4147-A177-3AD203B41FA5}">
                      <a16:colId xmlns:a16="http://schemas.microsoft.com/office/drawing/2014/main" val="1550377894"/>
                    </a:ext>
                  </a:extLst>
                </a:gridCol>
              </a:tblGrid>
              <a:tr h="352249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EE()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34072"/>
                  </a:ext>
                </a:extLst>
              </a:tr>
              <a:tr h="2394667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083458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3920"/>
              </p:ext>
            </p:extLst>
          </p:nvPr>
        </p:nvGraphicFramePr>
        <p:xfrm>
          <a:off x="7327833" y="741036"/>
          <a:ext cx="4578726" cy="59852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78726">
                  <a:extLst>
                    <a:ext uri="{9D8B030D-6E8A-4147-A177-3AD203B41FA5}">
                      <a16:colId xmlns:a16="http://schemas.microsoft.com/office/drawing/2014/main" val="1550377894"/>
                    </a:ext>
                  </a:extLst>
                </a:gridCol>
              </a:tblGrid>
              <a:tr h="349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IT(Nick Hsieh#13468)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634072"/>
                  </a:ext>
                </a:extLst>
              </a:tr>
              <a:tr h="561953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083458"/>
                  </a:ext>
                </a:extLst>
              </a:tr>
            </a:tbl>
          </a:graphicData>
        </a:graphic>
      </p:graphicFrame>
      <p:sp>
        <p:nvSpPr>
          <p:cNvPr id="9" name="標題 1"/>
          <p:cNvSpPr txBox="1">
            <a:spLocks/>
          </p:cNvSpPr>
          <p:nvPr/>
        </p:nvSpPr>
        <p:spPr>
          <a:xfrm>
            <a:off x="116299" y="148803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295" y="855749"/>
            <a:ext cx="115380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TW" dirty="0" smtClean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en-US" altLang="zh-TW" dirty="0">
              <a:solidFill>
                <a:srgbClr val="0033CC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7405" y="4574036"/>
            <a:ext cx="1859069" cy="13081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Toolbox</a:t>
            </a:r>
          </a:p>
        </p:txBody>
      </p:sp>
      <p:sp>
        <p:nvSpPr>
          <p:cNvPr id="15" name="矩形 14"/>
          <p:cNvSpPr/>
          <p:nvPr/>
        </p:nvSpPr>
        <p:spPr>
          <a:xfrm>
            <a:off x="3701742" y="4523320"/>
            <a:ext cx="1859069" cy="13081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TP Portal</a:t>
            </a:r>
          </a:p>
        </p:txBody>
      </p:sp>
      <p:sp>
        <p:nvSpPr>
          <p:cNvPr id="16" name="向右箭號 15"/>
          <p:cNvSpPr/>
          <p:nvPr/>
        </p:nvSpPr>
        <p:spPr>
          <a:xfrm>
            <a:off x="2490147" y="4921271"/>
            <a:ext cx="432952" cy="1541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16"/>
          <p:cNvSpPr/>
          <p:nvPr/>
        </p:nvSpPr>
        <p:spPr>
          <a:xfrm rot="10800000">
            <a:off x="2490147" y="5496360"/>
            <a:ext cx="432952" cy="1541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磁碟 17"/>
          <p:cNvSpPr/>
          <p:nvPr/>
        </p:nvSpPr>
        <p:spPr>
          <a:xfrm>
            <a:off x="2967149" y="1999481"/>
            <a:ext cx="3493687" cy="1039033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FW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Database</a:t>
            </a:r>
          </a:p>
          <a:p>
            <a:pPr algn="ctr"/>
            <a:endParaRPr lang="en-US" altLang="zh-TW" dirty="0" smtClean="0"/>
          </a:p>
        </p:txBody>
      </p:sp>
      <p:sp>
        <p:nvSpPr>
          <p:cNvPr id="19" name="上-下雙向箭號 18"/>
          <p:cNvSpPr/>
          <p:nvPr/>
        </p:nvSpPr>
        <p:spPr>
          <a:xfrm>
            <a:off x="4507880" y="3077935"/>
            <a:ext cx="484248" cy="1421220"/>
          </a:xfrm>
          <a:prstGeom prst="up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資料 19"/>
          <p:cNvSpPr/>
          <p:nvPr/>
        </p:nvSpPr>
        <p:spPr>
          <a:xfrm>
            <a:off x="2249421" y="4114800"/>
            <a:ext cx="1109246" cy="510115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SN&amp;</a:t>
            </a:r>
            <a:br>
              <a:rPr lang="en-US" altLang="zh-TW" sz="1200" dirty="0" smtClean="0"/>
            </a:br>
            <a:r>
              <a:rPr lang="en-US" altLang="zh-TW" sz="1200" dirty="0" smtClean="0"/>
              <a:t>current FW </a:t>
            </a:r>
            <a:r>
              <a:rPr lang="en-US" altLang="zh-TW" sz="1200" dirty="0" err="1" smtClean="0"/>
              <a:t>Ver</a:t>
            </a:r>
            <a:endParaRPr lang="zh-TW" altLang="en-US" sz="1200" dirty="0"/>
          </a:p>
        </p:txBody>
      </p:sp>
      <p:sp>
        <p:nvSpPr>
          <p:cNvPr id="21" name="流程圖: 資料 20"/>
          <p:cNvSpPr/>
          <p:nvPr/>
        </p:nvSpPr>
        <p:spPr>
          <a:xfrm>
            <a:off x="2186086" y="5738454"/>
            <a:ext cx="1109246" cy="510115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Link</a:t>
            </a:r>
            <a:endParaRPr lang="zh-TW" altLang="en-US" sz="1200" dirty="0"/>
          </a:p>
        </p:txBody>
      </p:sp>
      <p:sp>
        <p:nvSpPr>
          <p:cNvPr id="22" name="矩形 21"/>
          <p:cNvSpPr/>
          <p:nvPr/>
        </p:nvSpPr>
        <p:spPr>
          <a:xfrm>
            <a:off x="7531201" y="4678386"/>
            <a:ext cx="1859069" cy="13081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DataCenter</a:t>
            </a:r>
            <a:r>
              <a:rPr lang="en-US" altLang="zh-TW" dirty="0" smtClean="0"/>
              <a:t> API</a:t>
            </a:r>
          </a:p>
        </p:txBody>
      </p:sp>
      <p:sp>
        <p:nvSpPr>
          <p:cNvPr id="23" name="向右箭號 22"/>
          <p:cNvSpPr/>
          <p:nvPr/>
        </p:nvSpPr>
        <p:spPr>
          <a:xfrm>
            <a:off x="6145911" y="4921271"/>
            <a:ext cx="1324819" cy="20914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向右箭號 23"/>
          <p:cNvSpPr/>
          <p:nvPr/>
        </p:nvSpPr>
        <p:spPr>
          <a:xfrm rot="10800000">
            <a:off x="6122977" y="5407269"/>
            <a:ext cx="1316515" cy="24327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流程圖: 資料 24"/>
          <p:cNvSpPr/>
          <p:nvPr/>
        </p:nvSpPr>
        <p:spPr>
          <a:xfrm>
            <a:off x="6168154" y="4060883"/>
            <a:ext cx="1109246" cy="510115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SN</a:t>
            </a:r>
            <a:endParaRPr lang="zh-TW" altLang="en-US" sz="1200" dirty="0"/>
          </a:p>
        </p:txBody>
      </p:sp>
      <p:sp>
        <p:nvSpPr>
          <p:cNvPr id="26" name="流程圖: 資料 25"/>
          <p:cNvSpPr/>
          <p:nvPr/>
        </p:nvSpPr>
        <p:spPr>
          <a:xfrm>
            <a:off x="5958269" y="5710677"/>
            <a:ext cx="1294439" cy="865126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 smtClean="0"/>
              <a:t>FLASH </a:t>
            </a:r>
            <a:r>
              <a:rPr lang="zh-TW" altLang="en-US" sz="1200" dirty="0" smtClean="0"/>
              <a:t>料號</a:t>
            </a:r>
            <a:r>
              <a:rPr lang="en-US" altLang="zh-TW" sz="1200" dirty="0" smtClean="0"/>
              <a:t>,</a:t>
            </a:r>
          </a:p>
          <a:p>
            <a:pPr algn="ctr"/>
            <a:r>
              <a:rPr lang="zh-TW" altLang="en-US" sz="1200" dirty="0" smtClean="0"/>
              <a:t>三階料</a:t>
            </a:r>
            <a:r>
              <a:rPr lang="zh-TW" altLang="en-US" sz="1200" dirty="0"/>
              <a:t>號</a:t>
            </a:r>
            <a:r>
              <a:rPr lang="en-US" altLang="zh-TW" sz="1200" dirty="0" smtClean="0"/>
              <a:t>,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349076" y="6383694"/>
            <a:ext cx="157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*2021/04/13</a:t>
            </a:r>
          </a:p>
        </p:txBody>
      </p:sp>
      <p:sp>
        <p:nvSpPr>
          <p:cNvPr id="27" name="矩形 26"/>
          <p:cNvSpPr/>
          <p:nvPr/>
        </p:nvSpPr>
        <p:spPr>
          <a:xfrm>
            <a:off x="7531201" y="2505956"/>
            <a:ext cx="1859069" cy="13081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MES_Client</a:t>
            </a:r>
            <a:endParaRPr lang="zh-TW" altLang="en-US" dirty="0"/>
          </a:p>
        </p:txBody>
      </p:sp>
      <p:sp>
        <p:nvSpPr>
          <p:cNvPr id="29" name="流程圖: 磁碟 28"/>
          <p:cNvSpPr/>
          <p:nvPr/>
        </p:nvSpPr>
        <p:spPr>
          <a:xfrm>
            <a:off x="10033531" y="2615014"/>
            <a:ext cx="1503501" cy="1039033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MES</a:t>
            </a:r>
            <a:r>
              <a:rPr lang="zh-TW" altLang="en-US" dirty="0" smtClean="0"/>
              <a:t> </a:t>
            </a:r>
            <a:r>
              <a:rPr lang="en-US" altLang="zh-TW" dirty="0" smtClean="0"/>
              <a:t>DB</a:t>
            </a:r>
          </a:p>
        </p:txBody>
      </p:sp>
      <p:sp>
        <p:nvSpPr>
          <p:cNvPr id="30" name="流程圖: 磁碟 29"/>
          <p:cNvSpPr/>
          <p:nvPr/>
        </p:nvSpPr>
        <p:spPr>
          <a:xfrm>
            <a:off x="10123893" y="4777176"/>
            <a:ext cx="1503501" cy="1039033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TP</a:t>
            </a:r>
          </a:p>
          <a:p>
            <a:pPr algn="ctr"/>
            <a:r>
              <a:rPr lang="en-US" altLang="zh-TW" dirty="0" err="1" smtClean="0"/>
              <a:t>DataCenter</a:t>
            </a:r>
            <a:endParaRPr lang="en-US" altLang="zh-TW" dirty="0" smtClean="0"/>
          </a:p>
        </p:txBody>
      </p:sp>
      <p:sp>
        <p:nvSpPr>
          <p:cNvPr id="36" name="向右箭號 35"/>
          <p:cNvSpPr/>
          <p:nvPr/>
        </p:nvSpPr>
        <p:spPr>
          <a:xfrm>
            <a:off x="9481978" y="4921271"/>
            <a:ext cx="547739" cy="2734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向右箭號 36"/>
          <p:cNvSpPr/>
          <p:nvPr/>
        </p:nvSpPr>
        <p:spPr>
          <a:xfrm rot="10800000">
            <a:off x="9476261" y="5401323"/>
            <a:ext cx="559172" cy="3180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向右箭號 37"/>
          <p:cNvSpPr/>
          <p:nvPr/>
        </p:nvSpPr>
        <p:spPr>
          <a:xfrm rot="5400000">
            <a:off x="10695336" y="4033344"/>
            <a:ext cx="547739" cy="2734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向右箭號 38"/>
          <p:cNvSpPr/>
          <p:nvPr/>
        </p:nvSpPr>
        <p:spPr>
          <a:xfrm rot="16200000">
            <a:off x="10265125" y="3965920"/>
            <a:ext cx="559172" cy="3180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189220" y="3840359"/>
            <a:ext cx="721083" cy="6381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同步</a:t>
            </a:r>
            <a:r>
              <a:rPr lang="zh-TW" altLang="en-US" dirty="0"/>
              <a:t>程式</a:t>
            </a:r>
            <a:endParaRPr lang="en-US" altLang="zh-TW" dirty="0" smtClean="0"/>
          </a:p>
        </p:txBody>
      </p:sp>
      <p:sp>
        <p:nvSpPr>
          <p:cNvPr id="41" name="矩形 40"/>
          <p:cNvSpPr/>
          <p:nvPr/>
        </p:nvSpPr>
        <p:spPr>
          <a:xfrm>
            <a:off x="7470730" y="1374388"/>
            <a:ext cx="777134" cy="621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SZ</a:t>
            </a:r>
            <a:r>
              <a:rPr lang="zh-TW" altLang="en-US" dirty="0" smtClean="0"/>
              <a:t> </a:t>
            </a:r>
            <a:r>
              <a:rPr lang="en-US" altLang="zh-TW" dirty="0" smtClean="0"/>
              <a:t>PD</a:t>
            </a:r>
            <a:endParaRPr lang="zh-TW" altLang="en-US" dirty="0"/>
          </a:p>
        </p:txBody>
      </p:sp>
      <p:sp>
        <p:nvSpPr>
          <p:cNvPr id="42" name="向右箭號 41"/>
          <p:cNvSpPr/>
          <p:nvPr/>
        </p:nvSpPr>
        <p:spPr>
          <a:xfrm rot="5400000">
            <a:off x="7595676" y="1990858"/>
            <a:ext cx="527240" cy="2734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向右箭號 42"/>
          <p:cNvSpPr/>
          <p:nvPr/>
        </p:nvSpPr>
        <p:spPr>
          <a:xfrm>
            <a:off x="9476261" y="3045300"/>
            <a:ext cx="547739" cy="2734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207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圖: 磁碟 5"/>
          <p:cNvSpPr/>
          <p:nvPr/>
        </p:nvSpPr>
        <p:spPr>
          <a:xfrm>
            <a:off x="6473226" y="2036586"/>
            <a:ext cx="5305331" cy="2861741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TP Portal&amp; FW Database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7511" y="3030921"/>
            <a:ext cx="2296560" cy="178607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TP Portal</a:t>
            </a:r>
          </a:p>
        </p:txBody>
      </p:sp>
      <p:sp>
        <p:nvSpPr>
          <p:cNvPr id="7" name="平行四邊形 6"/>
          <p:cNvSpPr/>
          <p:nvPr/>
        </p:nvSpPr>
        <p:spPr>
          <a:xfrm>
            <a:off x="3706325" y="1156369"/>
            <a:ext cx="2187724" cy="880217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Flash PN &amp;</a:t>
            </a:r>
            <a:br>
              <a:rPr lang="en-US" dirty="0" smtClean="0"/>
            </a:br>
            <a:r>
              <a:rPr lang="en-US" dirty="0" smtClean="0"/>
              <a:t>Controller PN</a:t>
            </a:r>
          </a:p>
        </p:txBody>
      </p:sp>
      <p:sp>
        <p:nvSpPr>
          <p:cNvPr id="10" name="平行四邊形 9"/>
          <p:cNvSpPr/>
          <p:nvPr/>
        </p:nvSpPr>
        <p:spPr>
          <a:xfrm>
            <a:off x="3579787" y="2149281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Current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FW</a:t>
            </a:r>
            <a:r>
              <a:rPr lang="zh-TW" altLang="en-US" dirty="0" smtClean="0"/>
              <a:t> </a:t>
            </a:r>
            <a:r>
              <a:rPr lang="en-US" altLang="zh-TW" dirty="0" smtClean="0"/>
              <a:t>version</a:t>
            </a:r>
            <a:endParaRPr lang="en-US" dirty="0"/>
          </a:p>
        </p:txBody>
      </p:sp>
      <p:sp>
        <p:nvSpPr>
          <p:cNvPr id="11" name="平行四邊形 10"/>
          <p:cNvSpPr/>
          <p:nvPr/>
        </p:nvSpPr>
        <p:spPr>
          <a:xfrm>
            <a:off x="6710562" y="3568957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料號比對表</a:t>
            </a:r>
            <a:endParaRPr lang="en-US" dirty="0"/>
          </a:p>
        </p:txBody>
      </p:sp>
      <p:sp>
        <p:nvSpPr>
          <p:cNvPr id="12" name="平行四邊形 11"/>
          <p:cNvSpPr/>
          <p:nvPr/>
        </p:nvSpPr>
        <p:spPr>
          <a:xfrm>
            <a:off x="9125891" y="3561795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韌體比對表</a:t>
            </a:r>
            <a:endParaRPr lang="en-US" dirty="0"/>
          </a:p>
        </p:txBody>
      </p:sp>
      <p:sp>
        <p:nvSpPr>
          <p:cNvPr id="13" name="向右箭號 12"/>
          <p:cNvSpPr/>
          <p:nvPr/>
        </p:nvSpPr>
        <p:spPr>
          <a:xfrm>
            <a:off x="3453071" y="3344123"/>
            <a:ext cx="2440978" cy="2176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15"/>
          <p:cNvSpPr/>
          <p:nvPr/>
        </p:nvSpPr>
        <p:spPr>
          <a:xfrm rot="10800000">
            <a:off x="3453071" y="4223130"/>
            <a:ext cx="2440978" cy="21767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平行四邊形 16"/>
          <p:cNvSpPr/>
          <p:nvPr/>
        </p:nvSpPr>
        <p:spPr>
          <a:xfrm>
            <a:off x="3579787" y="5045452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FW Version</a:t>
            </a:r>
            <a:endParaRPr 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3831681" y="4732806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Download Link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020096" y="2990402"/>
            <a:ext cx="219965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500" dirty="0"/>
              <a:t>FW</a:t>
            </a:r>
            <a:r>
              <a:rPr lang="zh-TW" altLang="en-US" sz="2500" dirty="0"/>
              <a:t> </a:t>
            </a:r>
            <a:r>
              <a:rPr lang="en-US" altLang="zh-TW" sz="25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6375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資料比對流程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3743" y="1651379"/>
            <a:ext cx="420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平行四邊形 9"/>
          <p:cNvSpPr/>
          <p:nvPr/>
        </p:nvSpPr>
        <p:spPr>
          <a:xfrm>
            <a:off x="1580580" y="1441392"/>
            <a:ext cx="2187724" cy="880217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Flash PN &amp;</a:t>
            </a:r>
            <a:br>
              <a:rPr lang="en-US" dirty="0" smtClean="0"/>
            </a:br>
            <a:r>
              <a:rPr lang="en-US" dirty="0" smtClean="0"/>
              <a:t>Controller PN</a:t>
            </a:r>
          </a:p>
        </p:txBody>
      </p:sp>
      <p:sp>
        <p:nvSpPr>
          <p:cNvPr id="16" name="平行四邊形 15"/>
          <p:cNvSpPr/>
          <p:nvPr/>
        </p:nvSpPr>
        <p:spPr>
          <a:xfrm>
            <a:off x="4691640" y="1441392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料號比對表</a:t>
            </a:r>
            <a:endParaRPr lang="en-US" dirty="0"/>
          </a:p>
        </p:txBody>
      </p:sp>
      <p:sp>
        <p:nvSpPr>
          <p:cNvPr id="18" name="平行四邊形 17"/>
          <p:cNvSpPr/>
          <p:nvPr/>
        </p:nvSpPr>
        <p:spPr>
          <a:xfrm>
            <a:off x="8109957" y="1442819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韌體比對表</a:t>
            </a:r>
            <a:endParaRPr lang="en-US" dirty="0"/>
          </a:p>
        </p:txBody>
      </p:sp>
      <p:sp>
        <p:nvSpPr>
          <p:cNvPr id="19" name="矩形 18"/>
          <p:cNvSpPr/>
          <p:nvPr/>
        </p:nvSpPr>
        <p:spPr>
          <a:xfrm>
            <a:off x="7451478" y="1651902"/>
            <a:ext cx="420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平行四邊形 19"/>
          <p:cNvSpPr/>
          <p:nvPr/>
        </p:nvSpPr>
        <p:spPr>
          <a:xfrm>
            <a:off x="4536390" y="3332868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韌體比對表</a:t>
            </a:r>
            <a:endParaRPr lang="en-US" dirty="0"/>
          </a:p>
        </p:txBody>
      </p:sp>
      <p:sp>
        <p:nvSpPr>
          <p:cNvPr id="21" name="平行四邊形 20"/>
          <p:cNvSpPr/>
          <p:nvPr/>
        </p:nvSpPr>
        <p:spPr>
          <a:xfrm>
            <a:off x="1424297" y="3332868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Current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FW</a:t>
            </a:r>
            <a:r>
              <a:rPr lang="zh-TW" altLang="en-US" dirty="0" smtClean="0"/>
              <a:t> </a:t>
            </a:r>
            <a:r>
              <a:rPr lang="en-US" altLang="zh-TW" dirty="0" smtClean="0"/>
              <a:t>version</a:t>
            </a:r>
            <a:endParaRPr lang="en-US" dirty="0"/>
          </a:p>
        </p:txBody>
      </p:sp>
      <p:sp>
        <p:nvSpPr>
          <p:cNvPr id="22" name="矩形 21"/>
          <p:cNvSpPr/>
          <p:nvPr/>
        </p:nvSpPr>
        <p:spPr>
          <a:xfrm>
            <a:off x="3935747" y="3542855"/>
            <a:ext cx="420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60891" y="3561086"/>
            <a:ext cx="420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平行四邊形 23"/>
          <p:cNvSpPr/>
          <p:nvPr/>
        </p:nvSpPr>
        <p:spPr>
          <a:xfrm>
            <a:off x="8109957" y="3218920"/>
            <a:ext cx="2187723" cy="881640"/>
          </a:xfrm>
          <a:prstGeom prst="parallelogra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FW Version</a:t>
            </a:r>
            <a:endParaRPr lang="en-US" dirty="0"/>
          </a:p>
        </p:txBody>
      </p:sp>
      <p:sp>
        <p:nvSpPr>
          <p:cNvPr id="25" name="矩形 24"/>
          <p:cNvSpPr/>
          <p:nvPr/>
        </p:nvSpPr>
        <p:spPr>
          <a:xfrm>
            <a:off x="337088" y="979727"/>
            <a:ext cx="2337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Step1.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7088" y="2757255"/>
            <a:ext cx="23373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Step2.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1902" y="4456444"/>
            <a:ext cx="5911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Step3.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return download link of( New FW version link)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45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47" y="1246190"/>
            <a:ext cx="6877050" cy="177165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793" y="2812505"/>
            <a:ext cx="6858000" cy="11906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50796" y="1310412"/>
            <a:ext cx="2752253" cy="1720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50794" y="2873741"/>
            <a:ext cx="2224939" cy="201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250796" y="766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第一</a:t>
            </a:r>
            <a:r>
              <a:rPr lang="zh-TW" altLang="en-US" dirty="0"/>
              <a:t>層</a:t>
            </a:r>
          </a:p>
        </p:txBody>
      </p:sp>
      <p:sp>
        <p:nvSpPr>
          <p:cNvPr id="10" name="矩形 9"/>
          <p:cNvSpPr/>
          <p:nvPr/>
        </p:nvSpPr>
        <p:spPr>
          <a:xfrm>
            <a:off x="1268992" y="2068498"/>
            <a:ext cx="10385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料號對照表</a:t>
            </a:r>
            <a:endParaRPr lang="zh-TW" altLang="zh-TW" sz="1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55940" y="3424564"/>
            <a:ext cx="694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zh-TW" sz="1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250793" y="23625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第二層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520143" y="1838092"/>
            <a:ext cx="866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Vendor</a:t>
            </a:r>
            <a:endParaRPr lang="zh-TW" altLang="zh-TW" sz="1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250793" y="39472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第</a:t>
            </a:r>
            <a:r>
              <a:rPr lang="zh-TW" altLang="en-US" dirty="0"/>
              <a:t>三</a:t>
            </a:r>
            <a:r>
              <a:rPr lang="zh-TW" altLang="en-US" dirty="0" smtClean="0"/>
              <a:t>層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793" y="4347917"/>
            <a:ext cx="6353175" cy="11811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250795" y="4378747"/>
            <a:ext cx="1274920" cy="2039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291248" y="4886112"/>
            <a:ext cx="9595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1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韌體對照表</a:t>
            </a:r>
            <a:endParaRPr lang="zh-TW" altLang="zh-TW" sz="1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04702" y="5153675"/>
            <a:ext cx="9595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FFU(.zip)</a:t>
            </a:r>
            <a:endParaRPr lang="zh-TW" altLang="zh-TW" sz="1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503337"/>
              </p:ext>
            </p:extLst>
          </p:nvPr>
        </p:nvGraphicFramePr>
        <p:xfrm>
          <a:off x="10501715" y="486895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工作表" showAsIcon="1" r:id="rId6" imgW="914400" imgH="771480" progId="Excel.Sheet.12">
                  <p:embed/>
                </p:oleObj>
              </mc:Choice>
              <mc:Fallback>
                <p:oleObj name="工作表" showAsIcon="1" r:id="rId6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01715" y="486895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物件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078303"/>
              </p:ext>
            </p:extLst>
          </p:nvPr>
        </p:nvGraphicFramePr>
        <p:xfrm>
          <a:off x="10501715" y="571047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工作表" showAsIcon="1" r:id="rId8" imgW="914400" imgH="771480" progId="Excel.Sheet.12">
                  <p:embed/>
                </p:oleObj>
              </mc:Choice>
              <mc:Fallback>
                <p:oleObj name="工作表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01715" y="571047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字方塊 27"/>
          <p:cNvSpPr txBox="1"/>
          <p:nvPr/>
        </p:nvSpPr>
        <p:spPr>
          <a:xfrm>
            <a:off x="1164065" y="6275613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Model</a:t>
            </a:r>
            <a:r>
              <a:rPr lang="zh-TW" altLang="en-US" dirty="0" smtClean="0">
                <a:solidFill>
                  <a:srgbClr val="FF0000"/>
                </a:solidFill>
              </a:rPr>
              <a:t>名稱需與韌體對照表相同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115226" y="5832480"/>
            <a:ext cx="631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資料夾名稱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en-US" altLang="zh-TW" dirty="0" err="1" smtClean="0">
                <a:solidFill>
                  <a:srgbClr val="FF0000"/>
                </a:solidFill>
              </a:rPr>
              <a:t>Vendor&amp;Model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需與料號對照表中的</a:t>
            </a:r>
            <a:r>
              <a:rPr lang="en-US" altLang="zh-TW" dirty="0" err="1" smtClean="0">
                <a:solidFill>
                  <a:srgbClr val="FF0000"/>
                </a:solidFill>
              </a:rPr>
              <a:t>Fwseries</a:t>
            </a:r>
            <a:r>
              <a:rPr lang="zh-TW" altLang="en-US" dirty="0" smtClean="0">
                <a:solidFill>
                  <a:srgbClr val="FF0000"/>
                </a:solidFill>
              </a:rPr>
              <a:t>相同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083354" y="366811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Sample</a:t>
            </a:r>
            <a:endParaRPr lang="zh-TW" altLang="en-US" dirty="0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906527"/>
              </p:ext>
            </p:extLst>
          </p:nvPr>
        </p:nvGraphicFramePr>
        <p:xfrm>
          <a:off x="10645312" y="4164384"/>
          <a:ext cx="546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封裝程式殼層物件" showAsIcon="1" r:id="rId10" imgW="545400" imgH="482400" progId="Package">
                  <p:embed/>
                </p:oleObj>
              </mc:Choice>
              <mc:Fallback>
                <p:oleObj name="封裝程式殼層物件" showAsIcon="1" r:id="rId10" imgW="545400" imgH="48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645312" y="4164384"/>
                        <a:ext cx="54610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24"/>
          <p:cNvSpPr/>
          <p:nvPr/>
        </p:nvSpPr>
        <p:spPr>
          <a:xfrm>
            <a:off x="10068338" y="3566206"/>
            <a:ext cx="1715331" cy="291579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398" y="1197588"/>
            <a:ext cx="3295650" cy="532447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337088" y="1586789"/>
            <a:ext cx="3410803" cy="369332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肘形接點 43"/>
          <p:cNvCxnSpPr>
            <a:stCxn id="42" idx="0"/>
            <a:endCxn id="26" idx="1"/>
          </p:cNvCxnSpPr>
          <p:nvPr/>
        </p:nvCxnSpPr>
        <p:spPr>
          <a:xfrm rot="16200000" flipH="1">
            <a:off x="4647988" y="-1018710"/>
            <a:ext cx="1222297" cy="6433295"/>
          </a:xfrm>
          <a:prstGeom prst="bentConnector4">
            <a:avLst>
              <a:gd name="adj1" fmla="val -14386"/>
              <a:gd name="adj2" fmla="val 72957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料號對照表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767221"/>
              </p:ext>
            </p:extLst>
          </p:nvPr>
        </p:nvGraphicFramePr>
        <p:xfrm>
          <a:off x="337088" y="1995575"/>
          <a:ext cx="60309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工作表" r:id="rId4" imgW="4581585" imgH="609543" progId="Excel.Sheet.12">
                  <p:embed/>
                </p:oleObj>
              </mc:Choice>
              <mc:Fallback>
                <p:oleObj name="工作表" r:id="rId4" imgW="4581585" imgH="609543" progId="Excel.Sheet.12">
                  <p:embed/>
                  <p:pic>
                    <p:nvPicPr>
                      <p:cNvPr id="4" name="物件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088" y="1995575"/>
                        <a:ext cx="60309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69627" y="795246"/>
            <a:ext cx="99066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以三階料號與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Flashic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料號比對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料號對照表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得到 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Fwseries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en-US" altLang="zh-TW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Vendor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\</a:t>
            </a:r>
            <a:r>
              <a:rPr lang="en-US" altLang="zh-TW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Model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打開對應的韌體對照表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endParaRPr lang="zh-TW" altLang="zh-TW" dirty="0">
              <a:solidFill>
                <a:srgbClr val="0033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52292" y="2285999"/>
            <a:ext cx="422031" cy="254977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肘形接點 24"/>
          <p:cNvCxnSpPr>
            <a:stCxn id="23" idx="0"/>
          </p:cNvCxnSpPr>
          <p:nvPr/>
        </p:nvCxnSpPr>
        <p:spPr>
          <a:xfrm rot="16200000" flipH="1">
            <a:off x="6776726" y="872580"/>
            <a:ext cx="285639" cy="3112476"/>
          </a:xfrm>
          <a:prstGeom prst="bentConnector4">
            <a:avLst>
              <a:gd name="adj1" fmla="val -80031"/>
              <a:gd name="adj2" fmla="val 5339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610355" y="2285999"/>
            <a:ext cx="757645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肘形接點 28"/>
          <p:cNvCxnSpPr>
            <a:stCxn id="28" idx="2"/>
            <a:endCxn id="33" idx="1"/>
          </p:cNvCxnSpPr>
          <p:nvPr/>
        </p:nvCxnSpPr>
        <p:spPr>
          <a:xfrm rot="16200000" flipH="1">
            <a:off x="6214429" y="2315724"/>
            <a:ext cx="1988233" cy="2438735"/>
          </a:xfrm>
          <a:prstGeom prst="bentConnector2">
            <a:avLst/>
          </a:prstGeom>
          <a:ln w="28575">
            <a:solidFill>
              <a:srgbClr val="FE2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315829" y="1586789"/>
            <a:ext cx="345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FWupdateMappingTable.V0.0.0.xls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8475785" y="2699126"/>
            <a:ext cx="2233723" cy="21992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8475784" y="2461846"/>
            <a:ext cx="625871" cy="206617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8427913" y="4401720"/>
            <a:ext cx="757645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97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398" y="1197588"/>
            <a:ext cx="3295650" cy="5324475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zh-TW" altLang="en-US" sz="3200" b="1" dirty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韌體</a:t>
            </a:r>
            <a:r>
              <a:rPr lang="zh-TW" altLang="en-US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對照表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1113" y="916767"/>
            <a:ext cx="99066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以現有的</a:t>
            </a:r>
            <a:r>
              <a:rPr lang="en-US" altLang="zh-TW" dirty="0" err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FwVersion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找出應更新的</a:t>
            </a:r>
            <a:r>
              <a:rPr lang="en-US" altLang="zh-TW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NewVersion</a:t>
            </a:r>
            <a:endParaRPr lang="en-US" altLang="zh-TW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若不存在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NewVersion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已是最新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或下版無法更新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NA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00017"/>
              </p:ext>
            </p:extLst>
          </p:nvPr>
        </p:nvGraphicFramePr>
        <p:xfrm>
          <a:off x="501113" y="2718608"/>
          <a:ext cx="6708579" cy="2194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工作表" r:id="rId4" imgW="5210355" imgH="1533454" progId="Excel.Sheet.12">
                  <p:embed/>
                </p:oleObj>
              </mc:Choice>
              <mc:Fallback>
                <p:oleObj name="工作表" r:id="rId4" imgW="5210355" imgH="1533454" progId="Excel.Sheet.12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1113" y="2718608"/>
                        <a:ext cx="6708579" cy="21946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3931024" y="3323491"/>
            <a:ext cx="843199" cy="254977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肘形接點 6"/>
          <p:cNvCxnSpPr>
            <a:endCxn id="18" idx="1"/>
          </p:cNvCxnSpPr>
          <p:nvPr/>
        </p:nvCxnSpPr>
        <p:spPr>
          <a:xfrm>
            <a:off x="4774223" y="3446585"/>
            <a:ext cx="3479686" cy="2733317"/>
          </a:xfrm>
          <a:prstGeom prst="bentConnector3">
            <a:avLst>
              <a:gd name="adj1" fmla="val 83100"/>
            </a:avLst>
          </a:prstGeom>
          <a:ln w="28575">
            <a:solidFill>
              <a:srgbClr val="FE2B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04397" y="2346628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RTK5766.xls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08240" y="2346628"/>
            <a:ext cx="1303888" cy="32089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肘形接點 16"/>
          <p:cNvCxnSpPr>
            <a:stCxn id="16" idx="0"/>
            <a:endCxn id="14" idx="1"/>
          </p:cNvCxnSpPr>
          <p:nvPr/>
        </p:nvCxnSpPr>
        <p:spPr>
          <a:xfrm rot="16200000" flipH="1">
            <a:off x="2865975" y="540837"/>
            <a:ext cx="3582142" cy="7193725"/>
          </a:xfrm>
          <a:prstGeom prst="bentConnector4">
            <a:avLst>
              <a:gd name="adj1" fmla="val -6382"/>
              <a:gd name="adj2" fmla="val 88509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253909" y="5837740"/>
            <a:ext cx="942845" cy="18206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8253909" y="6065044"/>
            <a:ext cx="942845" cy="229715"/>
          </a:xfrm>
          <a:prstGeom prst="rect">
            <a:avLst/>
          </a:prstGeom>
          <a:noFill/>
          <a:ln w="28575" cap="flat" cmpd="sng" algn="ctr">
            <a:solidFill>
              <a:srgbClr val="FE2B0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35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477" y="1961618"/>
            <a:ext cx="7142656" cy="4794724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37088" y="160246"/>
            <a:ext cx="7535181" cy="63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</a:pPr>
            <a:r>
              <a:rPr lang="en-US" altLang="zh-TW" sz="3200" b="1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endParaRPr lang="zh-TW" altLang="zh-TW" sz="3200" b="1" dirty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1113" y="916767"/>
            <a:ext cx="99066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對程式沒有意義</a:t>
            </a:r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只是方便編輯的標記</a:t>
            </a:r>
            <a:endParaRPr lang="en-US" altLang="zh-TW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若有同樣的</a:t>
            </a:r>
            <a:r>
              <a:rPr lang="en-US" altLang="zh-TW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Series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代表</a:t>
            </a:r>
            <a:r>
              <a:rPr lang="en-US" altLang="zh-TW" dirty="0" err="1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NewVersion</a:t>
            </a:r>
            <a:r>
              <a:rPr lang="zh-TW" altLang="en-US" dirty="0" smtClean="0">
                <a:solidFill>
                  <a:srgbClr val="3333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</a:t>
            </a:r>
            <a:endParaRPr lang="en-US" altLang="zh-TW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solidFill>
                <a:srgbClr val="3333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6694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47350</TotalTime>
  <Words>867</Words>
  <Application>Microsoft Office PowerPoint</Application>
  <PresentationFormat>寬螢幕</PresentationFormat>
  <Paragraphs>228</Paragraphs>
  <Slides>20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7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35" baseType="lpstr">
      <vt:lpstr>Microsoft JhengHei</vt:lpstr>
      <vt:lpstr>Microsoft JhengHei</vt:lpstr>
      <vt:lpstr>新細明體</vt:lpstr>
      <vt:lpstr>Arial</vt:lpstr>
      <vt:lpstr>Calibri</vt:lpstr>
      <vt:lpstr>Calibri Light</vt:lpstr>
      <vt:lpstr>Office 佈景主題</vt:lpstr>
      <vt:lpstr>5_自訂設計</vt:lpstr>
      <vt:lpstr>自訂設計</vt:lpstr>
      <vt:lpstr>1_自訂設計</vt:lpstr>
      <vt:lpstr>2_自訂設計</vt:lpstr>
      <vt:lpstr>3_自訂設計</vt:lpstr>
      <vt:lpstr>4_自訂設計</vt:lpstr>
      <vt:lpstr>工作表</vt:lpstr>
      <vt:lpstr>封裝程式殼層物件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Willsw_Lin</cp:lastModifiedBy>
  <cp:revision>504</cp:revision>
  <cp:lastPrinted>2018-12-25T03:38:30Z</cp:lastPrinted>
  <dcterms:created xsi:type="dcterms:W3CDTF">2018-10-30T15:49:10Z</dcterms:created>
  <dcterms:modified xsi:type="dcterms:W3CDTF">2021-04-14T01:50:18Z</dcterms:modified>
</cp:coreProperties>
</file>